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0" r:id="rId3"/>
    <p:sldId id="256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hyperlink" Target="http://www.ljplus.ru/img4/m/i/mitropolskaya/040908_witch.jpg" TargetMode="External"/><Relationship Id="rId2" Type="http://schemas.openxmlformats.org/officeDocument/2006/relationships/hyperlink" Target="http://poehali.net/attach/proizvodstvo1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hyperlink" Target="http://s59.radikal.ru/i164/0812/1e/db5b41e5c14c.jpg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eg"/><Relationship Id="rId7" Type="http://schemas.openxmlformats.org/officeDocument/2006/relationships/hyperlink" Target="http://21416s02.edusite.ru/images/29b8b4fb76a1.png" TargetMode="External"/><Relationship Id="rId2" Type="http://schemas.openxmlformats.org/officeDocument/2006/relationships/hyperlink" Target="http://novayagazeta-nn.ru/img/07/24/bukvar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hyperlink" Target="http://nk-sch107.edusite.ru/images/russkiymedvejonok.gif" TargetMode="Externa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multkadr.allgrafic.info/_ph/11/2/403050494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g12.nnm.ru/b/b/6/3/5/61eff63153b8e5368b2d63e9798.jpg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21416s02.edusite.ru/images/29b8b4fb76a1.pn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://kupisuvenir.com.ua/published/publicdata/KUPISUVENIR/attachments/SC/products_pictures/ruchka-dvernaya-nakladnaya-brontozavr-rg1_enl.jpg" TargetMode="External"/><Relationship Id="rId7" Type="http://schemas.openxmlformats.org/officeDocument/2006/relationships/hyperlink" Target="http://www.nebog.ru/htm/skazki/shakal%20mani/money-voron.jpg" TargetMode="External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hyperlink" Target="http://www.vsluh.ru/system/post_images/original/231/231718/%D1%80%D1%83%D0%BA%D0%B0%20%D0%B2%20%D1%80%D1%83%D0%BA%D0%B5.jpg?1311048375" TargetMode="Externa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onelegend.ru/images/more/baba_yaga_8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my-house1.com/_ld/1/72860.jpg" TargetMode="Externa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multkadr.allgrafic.info/_ph/11/2/403050494.jpg" TargetMode="External"/><Relationship Id="rId13" Type="http://schemas.openxmlformats.org/officeDocument/2006/relationships/hyperlink" Target="http://www.onelegend.ru/images/more/baba_yaga_8.jpg" TargetMode="External"/><Relationship Id="rId3" Type="http://schemas.openxmlformats.org/officeDocument/2006/relationships/hyperlink" Target="http://poehali.net/attach/proizvodstvo11.jpg" TargetMode="External"/><Relationship Id="rId7" Type="http://schemas.openxmlformats.org/officeDocument/2006/relationships/hyperlink" Target="http://nk-sch107.edusite.ru/images/russkiymedvejonok.gif" TargetMode="External"/><Relationship Id="rId12" Type="http://schemas.openxmlformats.org/officeDocument/2006/relationships/hyperlink" Target="http://www.nebog.ru/htm/skazki/shakal%20mani/money-voron.jpg" TargetMode="External"/><Relationship Id="rId2" Type="http://schemas.openxmlformats.org/officeDocument/2006/relationships/hyperlink" Target="http://www.ljplus.ru/img4/m/i/mitropolskaya/040908_witch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ovayagazeta-nn.ru/img/07/24/bukvar.jpg" TargetMode="External"/><Relationship Id="rId11" Type="http://schemas.openxmlformats.org/officeDocument/2006/relationships/hyperlink" Target="http://www.vsluh.ru/system/post_images/original/231/231718/%D1%80%D1%83%D0%BA%D0%B0%20%D0%B2%20%D1%80%D1%83%D0%BA%D0%B5.jpg?1311048375" TargetMode="External"/><Relationship Id="rId5" Type="http://schemas.openxmlformats.org/officeDocument/2006/relationships/hyperlink" Target="http://21416s02.edusite.ru/images/29b8b4fb76a1.png" TargetMode="External"/><Relationship Id="rId10" Type="http://schemas.openxmlformats.org/officeDocument/2006/relationships/hyperlink" Target="http://kupisuvenir.com.ua/published/publicdata/KUPISUVENIR/attachments/SC/products_pictures/ruchka-dvernaya-nakladnaya-brontozavr-rg1_enl.jpg" TargetMode="External"/><Relationship Id="rId4" Type="http://schemas.openxmlformats.org/officeDocument/2006/relationships/hyperlink" Target="http://s59.radikal.ru/i164/0812/1e/db5b41e5c14c.jpg" TargetMode="External"/><Relationship Id="rId9" Type="http://schemas.openxmlformats.org/officeDocument/2006/relationships/hyperlink" Target="http://img12.nnm.ru/b/b/6/3/5/61eff63153b8e5368b2d63e9798.jpg" TargetMode="External"/><Relationship Id="rId14" Type="http://schemas.openxmlformats.org/officeDocument/2006/relationships/hyperlink" Target="http://www.my-house1.com/_ld/1/72860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1 из 13149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9" y="3356992"/>
            <a:ext cx="2410869" cy="321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roshkolu.ru/content/media/pic/std/2000000/1706000/1705452-9875832466ffe4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088318"/>
            <a:ext cx="2402273" cy="360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а 7 из 13368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38"/>
          <a:stretch/>
        </p:blipFill>
        <p:spPr bwMode="auto">
          <a:xfrm>
            <a:off x="5364088" y="3062422"/>
            <a:ext cx="3566858" cy="364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30121" y="0"/>
            <a:ext cx="32085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 . </a:t>
            </a:r>
            <a:r>
              <a:rPr lang="ru-RU" sz="9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16519" y="1505371"/>
            <a:ext cx="93647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82993" y="1476312"/>
            <a:ext cx="32556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косы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Молния 2"/>
          <p:cNvSpPr/>
          <p:nvPr/>
        </p:nvSpPr>
        <p:spPr>
          <a:xfrm flipH="1">
            <a:off x="3700911" y="1532569"/>
            <a:ext cx="403116" cy="41918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450682" y="2912724"/>
            <a:ext cx="66814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2616667" y="116631"/>
            <a:ext cx="2485398" cy="1831215"/>
            <a:chOff x="2616667" y="116631"/>
            <a:chExt cx="2485398" cy="1831215"/>
          </a:xfrm>
        </p:grpSpPr>
        <p:sp>
          <p:nvSpPr>
            <p:cNvPr id="7" name="Правая круглая скобка 6"/>
            <p:cNvSpPr/>
            <p:nvPr/>
          </p:nvSpPr>
          <p:spPr>
            <a:xfrm rot="16200000">
              <a:off x="3726338" y="-843819"/>
              <a:ext cx="415277" cy="2336177"/>
            </a:xfrm>
            <a:prstGeom prst="rightBracket">
              <a:avLst>
                <a:gd name="adj" fmla="val 192342"/>
              </a:avLst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авая круглая скобка 11"/>
            <p:cNvSpPr/>
            <p:nvPr/>
          </p:nvSpPr>
          <p:spPr>
            <a:xfrm rot="16200000">
              <a:off x="3577117" y="572119"/>
              <a:ext cx="415277" cy="2336177"/>
            </a:xfrm>
            <a:prstGeom prst="rightBracket">
              <a:avLst>
                <a:gd name="adj" fmla="val 192342"/>
              </a:avLst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34" name="Picture 10" descr="Картинка 28 из 3413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8" y="-1063"/>
            <a:ext cx="88427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00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C 0.00017 -0.00186 0.00851 -0.05787 0.00816 -0.06551 C 0.00712 -0.0875 0.00208 -0.10926 1.11111E-6 -0.13102 C 0.0059 -0.1801 0.00121 -0.15996 0.01059 -0.1919 C 0.0125 -0.19792 0.02101 -0.20625 0.02448 -0.21227 C 0.0309 -0.22223 0.02396 -0.21621 0.03021 -0.2213 " pathEditMode="relative" rAng="0" ptsTypes="fffffA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" y="-1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8" grpId="1"/>
      <p:bldP spid="6" grpId="0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65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/>
          <a:lstStyle/>
          <a:p>
            <a:r>
              <a:rPr lang="ru-RU" b="1" dirty="0" smtClean="0"/>
              <a:t>Трудности русского языка</a:t>
            </a:r>
            <a:endParaRPr lang="ru-RU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03648" y="1916832"/>
            <a:ext cx="6400800" cy="91095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Как устроен наш язык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Картинка 20 из 127818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685"/>
          <a:stretch/>
        </p:blipFill>
        <p:spPr bwMode="auto">
          <a:xfrm>
            <a:off x="2987824" y="2748979"/>
            <a:ext cx="3400656" cy="395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а 28 из 12781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772995"/>
            <a:ext cx="14192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21416s02.edusite.ru/images/29b8b4fb76a1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05064"/>
            <a:ext cx="2005980" cy="247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46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8007" y="836712"/>
            <a:ext cx="2966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Косичка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63288" y="1912442"/>
            <a:ext cx="39558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Косыночка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85540" y="3068960"/>
            <a:ext cx="2256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Косой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16783" y="4221088"/>
            <a:ext cx="31035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Волосы </a:t>
            </a:r>
            <a:endParaRPr lang="ru-RU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Картинка 1 из 296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852936"/>
            <a:ext cx="21907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580834" y="1705139"/>
            <a:ext cx="4320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076056" y="1705139"/>
            <a:ext cx="4320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1935" y="5445224"/>
            <a:ext cx="2963605" cy="107721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Нет общего значения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15418" y="5447948"/>
            <a:ext cx="2963605" cy="107721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Нет общего корня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авая круглая скобка 11"/>
          <p:cNvSpPr/>
          <p:nvPr/>
        </p:nvSpPr>
        <p:spPr>
          <a:xfrm rot="16200000">
            <a:off x="3548470" y="305025"/>
            <a:ext cx="317742" cy="1381116"/>
          </a:xfrm>
          <a:prstGeom prst="rightBracket">
            <a:avLst>
              <a:gd name="adj" fmla="val 189191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32414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3568" y="639091"/>
            <a:ext cx="8136904" cy="18722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5400" dirty="0" smtClean="0">
                <a:latin typeface="Arial" pitchFamily="34" charset="0"/>
                <a:cs typeface="Arial" pitchFamily="34" charset="0"/>
              </a:rPr>
              <a:t>Яблоня,            яблонька, яблоневый.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544" y="3068464"/>
            <a:ext cx="8424936" cy="16847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5400" dirty="0" smtClean="0">
                <a:latin typeface="Arial" pitchFamily="34" charset="0"/>
                <a:cs typeface="Arial" pitchFamily="34" charset="0"/>
              </a:rPr>
              <a:t>Утка, уточка,          </a:t>
            </a:r>
          </a:p>
          <a:p>
            <a:pPr marL="0" indent="0">
              <a:buNone/>
            </a:pPr>
            <a:r>
              <a:rPr lang="ru-RU" sz="5400" dirty="0" smtClean="0">
                <a:latin typeface="Arial" pitchFamily="34" charset="0"/>
                <a:cs typeface="Arial" pitchFamily="34" charset="0"/>
              </a:rPr>
              <a:t>утиное, 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491879" y="692696"/>
            <a:ext cx="3024337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5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5400" dirty="0" smtClean="0">
                <a:latin typeface="Arial" pitchFamily="34" charset="0"/>
                <a:cs typeface="Arial" pitchFamily="34" charset="0"/>
              </a:rPr>
              <a:t>дерево, 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827584" y="512676"/>
            <a:ext cx="5256584" cy="1440160"/>
            <a:chOff x="827584" y="512676"/>
            <a:chExt cx="5256584" cy="1440160"/>
          </a:xfrm>
        </p:grpSpPr>
        <p:sp>
          <p:nvSpPr>
            <p:cNvPr id="6" name="Правая круглая скобка 5"/>
            <p:cNvSpPr/>
            <p:nvPr/>
          </p:nvSpPr>
          <p:spPr>
            <a:xfrm rot="16200000">
              <a:off x="1619672" y="-279412"/>
              <a:ext cx="360040" cy="1944216"/>
            </a:xfrm>
            <a:prstGeom prst="rightBracket">
              <a:avLst>
                <a:gd name="adj" fmla="val 189191"/>
              </a:avLst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n w="762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" name="Правая круглая скобка 6"/>
            <p:cNvSpPr/>
            <p:nvPr/>
          </p:nvSpPr>
          <p:spPr>
            <a:xfrm rot="16200000">
              <a:off x="1619672" y="648454"/>
              <a:ext cx="360040" cy="1944216"/>
            </a:xfrm>
            <a:prstGeom prst="rightBracket">
              <a:avLst>
                <a:gd name="adj" fmla="val 189191"/>
              </a:avLst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n w="762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" name="Правая круглая скобка 7"/>
            <p:cNvSpPr/>
            <p:nvPr/>
          </p:nvSpPr>
          <p:spPr>
            <a:xfrm rot="16200000">
              <a:off x="4932040" y="800708"/>
              <a:ext cx="360040" cy="1944216"/>
            </a:xfrm>
            <a:prstGeom prst="rightBracket">
              <a:avLst>
                <a:gd name="adj" fmla="val 189191"/>
              </a:avLst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n w="76200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10" name="Объект 3"/>
          <p:cNvSpPr txBox="1">
            <a:spLocks/>
          </p:cNvSpPr>
          <p:nvPr/>
        </p:nvSpPr>
        <p:spPr>
          <a:xfrm>
            <a:off x="467544" y="3046377"/>
            <a:ext cx="8424936" cy="1684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5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5400" dirty="0" smtClean="0">
                <a:latin typeface="Arial" pitchFamily="34" charset="0"/>
                <a:cs typeface="Arial" pitchFamily="34" charset="0"/>
              </a:rPr>
              <a:t>                      утюг,      </a:t>
            </a:r>
          </a:p>
          <a:p>
            <a:pPr marL="0" indent="0">
              <a:buNone/>
            </a:pPr>
            <a:r>
              <a:rPr lang="ru-RU" sz="5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5400" dirty="0" smtClean="0">
                <a:latin typeface="Arial" pitchFamily="34" charset="0"/>
                <a:cs typeface="Arial" pitchFamily="34" charset="0"/>
              </a:rPr>
              <a:t>             птица.                     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467544" y="3046377"/>
            <a:ext cx="2520280" cy="1390735"/>
            <a:chOff x="467544" y="3046377"/>
            <a:chExt cx="2520280" cy="1390735"/>
          </a:xfrm>
        </p:grpSpPr>
        <p:sp>
          <p:nvSpPr>
            <p:cNvPr id="12" name="Правая круглая скобка 11"/>
            <p:cNvSpPr/>
            <p:nvPr/>
          </p:nvSpPr>
          <p:spPr>
            <a:xfrm rot="16200000">
              <a:off x="723797" y="2798574"/>
              <a:ext cx="360040" cy="855646"/>
            </a:xfrm>
            <a:prstGeom prst="rightBracket">
              <a:avLst>
                <a:gd name="adj" fmla="val 189191"/>
              </a:avLst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n w="762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" name="Правая круглая скобка 12"/>
            <p:cNvSpPr/>
            <p:nvPr/>
          </p:nvSpPr>
          <p:spPr>
            <a:xfrm rot="16200000">
              <a:off x="2447764" y="2896601"/>
              <a:ext cx="360040" cy="720080"/>
            </a:xfrm>
            <a:prstGeom prst="rightBracket">
              <a:avLst>
                <a:gd name="adj" fmla="val 189191"/>
              </a:avLst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n w="762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" name="Правая круглая скобка 13"/>
            <p:cNvSpPr/>
            <p:nvPr/>
          </p:nvSpPr>
          <p:spPr>
            <a:xfrm rot="16200000">
              <a:off x="683568" y="3861048"/>
              <a:ext cx="360040" cy="792088"/>
            </a:xfrm>
            <a:prstGeom prst="rightBracket">
              <a:avLst>
                <a:gd name="adj" fmla="val 189191"/>
              </a:avLst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n w="76200">
                  <a:solidFill>
                    <a:schemeClr val="tx1"/>
                  </a:solidFill>
                </a:ln>
              </a:endParaRPr>
            </a:p>
          </p:txBody>
        </p:sp>
      </p:grpSp>
      <p:pic>
        <p:nvPicPr>
          <p:cNvPr id="5122" name="Picture 2" descr="Картинка 66 из 127818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6" t="27052" r="9112" b="23230"/>
          <a:stretch/>
        </p:blipFill>
        <p:spPr bwMode="auto">
          <a:xfrm>
            <a:off x="5292080" y="4581128"/>
            <a:ext cx="3600400" cy="217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2024723" y="1427716"/>
            <a:ext cx="4320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835696" y="2276872"/>
            <a:ext cx="4320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771800" y="2333320"/>
            <a:ext cx="4320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292080" y="2333320"/>
            <a:ext cx="4320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084168" y="2333320"/>
            <a:ext cx="4320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/>
          <p:cNvGrpSpPr/>
          <p:nvPr/>
        </p:nvGrpSpPr>
        <p:grpSpPr>
          <a:xfrm>
            <a:off x="1054041" y="328325"/>
            <a:ext cx="3429005" cy="1416750"/>
            <a:chOff x="1054041" y="328325"/>
            <a:chExt cx="3429005" cy="1416750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1196097" y="328325"/>
              <a:ext cx="127070" cy="364371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1054041" y="1323355"/>
              <a:ext cx="127070" cy="364371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V="1">
              <a:off x="4355976" y="1380704"/>
              <a:ext cx="127070" cy="364371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Прямая соединительная линия 26"/>
          <p:cNvCxnSpPr/>
          <p:nvPr/>
        </p:nvCxnSpPr>
        <p:spPr>
          <a:xfrm>
            <a:off x="1139699" y="3894525"/>
            <a:ext cx="4320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059831" y="3900281"/>
            <a:ext cx="108012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929052" y="5013176"/>
            <a:ext cx="8427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/>
          <p:cNvGrpSpPr/>
          <p:nvPr/>
        </p:nvGrpSpPr>
        <p:grpSpPr>
          <a:xfrm>
            <a:off x="736518" y="2894434"/>
            <a:ext cx="2049048" cy="1560266"/>
            <a:chOff x="736518" y="2894434"/>
            <a:chExt cx="2049048" cy="1560266"/>
          </a:xfrm>
        </p:grpSpPr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736518" y="2894434"/>
              <a:ext cx="127070" cy="364371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flipV="1">
              <a:off x="2658496" y="3042046"/>
              <a:ext cx="127070" cy="364371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flipV="1">
              <a:off x="1355723" y="4090329"/>
              <a:ext cx="127070" cy="364371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0575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12790" y="548680"/>
            <a:ext cx="2095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звуки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14755" y="2904020"/>
            <a:ext cx="19351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мягкие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44941" y="2852936"/>
            <a:ext cx="23856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твёрдые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4203" y="4797152"/>
            <a:ext cx="22281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звонкие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68039" y="4809963"/>
            <a:ext cx="18818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глухие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827584" y="1472010"/>
            <a:ext cx="3384376" cy="1120722"/>
            <a:chOff x="827584" y="1472010"/>
            <a:chExt cx="3384376" cy="112072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827584" y="1669402"/>
              <a:ext cx="305923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гласные</a:t>
              </a:r>
              <a:endParaRPr lang="ru-RU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 flipH="1">
              <a:off x="3275856" y="1472010"/>
              <a:ext cx="936104" cy="372814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Группа 29"/>
          <p:cNvGrpSpPr/>
          <p:nvPr/>
        </p:nvGrpSpPr>
        <p:grpSpPr>
          <a:xfrm>
            <a:off x="4560705" y="1503147"/>
            <a:ext cx="4094468" cy="1089585"/>
            <a:chOff x="4560705" y="1503147"/>
            <a:chExt cx="4094468" cy="108958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788024" y="1669402"/>
              <a:ext cx="386714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согласные</a:t>
              </a:r>
              <a:endParaRPr lang="ru-RU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>
              <a:off x="4560705" y="1503147"/>
              <a:ext cx="803383" cy="372814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Группа 30"/>
          <p:cNvGrpSpPr/>
          <p:nvPr/>
        </p:nvGrpSpPr>
        <p:grpSpPr>
          <a:xfrm>
            <a:off x="206153" y="2550468"/>
            <a:ext cx="2412905" cy="875031"/>
            <a:chOff x="206153" y="2550468"/>
            <a:chExt cx="2412905" cy="875031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206153" y="2717613"/>
              <a:ext cx="241290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ударные</a:t>
              </a:r>
              <a:endParaRPr lang="ru-RU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 flipH="1">
              <a:off x="1421097" y="2550468"/>
              <a:ext cx="936104" cy="372814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Группа 31"/>
          <p:cNvGrpSpPr/>
          <p:nvPr/>
        </p:nvGrpSpPr>
        <p:grpSpPr>
          <a:xfrm>
            <a:off x="1107162" y="2592031"/>
            <a:ext cx="3257750" cy="1617735"/>
            <a:chOff x="1107162" y="2592031"/>
            <a:chExt cx="3257750" cy="1617735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107162" y="3501880"/>
              <a:ext cx="3257750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безударные</a:t>
              </a:r>
              <a:endParaRPr lang="ru-RU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1" name="Прямая со стрелкой 20"/>
            <p:cNvCxnSpPr/>
            <p:nvPr/>
          </p:nvCxnSpPr>
          <p:spPr>
            <a:xfrm>
              <a:off x="2405170" y="2592031"/>
              <a:ext cx="654662" cy="1178373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Группа 37"/>
          <p:cNvGrpSpPr/>
          <p:nvPr/>
        </p:nvGrpSpPr>
        <p:grpSpPr>
          <a:xfrm>
            <a:off x="6105820" y="2801382"/>
            <a:ext cx="1346500" cy="2174003"/>
            <a:chOff x="6105820" y="2801382"/>
            <a:chExt cx="1346500" cy="2174003"/>
          </a:xfrm>
        </p:grpSpPr>
        <p:cxnSp>
          <p:nvCxnSpPr>
            <p:cNvPr id="18" name="Прямая со стрелкой 17"/>
            <p:cNvCxnSpPr/>
            <p:nvPr/>
          </p:nvCxnSpPr>
          <p:spPr>
            <a:xfrm flipH="1">
              <a:off x="6105820" y="2801382"/>
              <a:ext cx="851448" cy="2174003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>
              <a:off x="6957268" y="2801382"/>
              <a:ext cx="495052" cy="2174003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Группа 32"/>
          <p:cNvGrpSpPr/>
          <p:nvPr/>
        </p:nvGrpSpPr>
        <p:grpSpPr>
          <a:xfrm>
            <a:off x="5508103" y="2531207"/>
            <a:ext cx="2500865" cy="540350"/>
            <a:chOff x="5520346" y="2531206"/>
            <a:chExt cx="2591341" cy="650011"/>
          </a:xfrm>
        </p:grpSpPr>
        <p:cxnSp>
          <p:nvCxnSpPr>
            <p:cNvPr id="19" name="Прямая со стрелкой 18"/>
            <p:cNvCxnSpPr/>
            <p:nvPr/>
          </p:nvCxnSpPr>
          <p:spPr>
            <a:xfrm flipH="1">
              <a:off x="5520346" y="2531206"/>
              <a:ext cx="585473" cy="471644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>
              <a:off x="7308304" y="2531206"/>
              <a:ext cx="803383" cy="65001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Picture 8" descr="http://21416s02.edusite.ru/images/29b8b4fb76a1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37112"/>
            <a:ext cx="1656021" cy="204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59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6901" y="548680"/>
            <a:ext cx="38491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 у ч к а</a:t>
            </a:r>
            <a:endParaRPr lang="ru-RU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Оля\AppData\Local\Microsoft\Windows\Temporary Internet Files\Content.IE5\APT6HN40\MC90037886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76672"/>
            <a:ext cx="1290218" cy="181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а 325 из 8594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6672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Картинка 46 из 12286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004" y="3056384"/>
            <a:ext cx="2754436" cy="195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2843807" y="736142"/>
            <a:ext cx="1" cy="8206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1792823" y="548680"/>
            <a:ext cx="144016" cy="37492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2165589" y="1749009"/>
            <a:ext cx="135643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2" name="Picture 10" descr="Картинка 1 из 1111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6900" y="3056384"/>
            <a:ext cx="4697019" cy="33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2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У Наташи красивая ручка.</a:t>
            </a:r>
          </a:p>
          <a:p>
            <a:pPr marL="0" indent="0">
              <a:buNone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Папа купил дверную ручку.</a:t>
            </a:r>
          </a:p>
          <a:p>
            <a:pPr marL="0" indent="0">
              <a:buNone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Какая маленькая ручка у Алисы!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http://www.onelegend.ru/images/more/baba_yaga_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336322"/>
            <a:ext cx="1973213" cy="252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16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а 39 из 3413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26" t="29828" r="6976" b="12717"/>
          <a:stretch/>
        </p:blipFill>
        <p:spPr bwMode="auto">
          <a:xfrm>
            <a:off x="1115616" y="0"/>
            <a:ext cx="6696744" cy="696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34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Ссылки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600" dirty="0" smtClean="0">
                <a:hlinkClick r:id="rId2"/>
              </a:rPr>
              <a:t>http</a:t>
            </a:r>
            <a:r>
              <a:rPr lang="en-US" sz="1600" dirty="0">
                <a:hlinkClick r:id="rId2"/>
              </a:rPr>
              <a:t>://</a:t>
            </a:r>
            <a:r>
              <a:rPr lang="en-US" sz="1600" dirty="0" smtClean="0">
                <a:hlinkClick r:id="rId2"/>
              </a:rPr>
              <a:t>www.ljplus.ru/img4/m/i/mitropolskaya/040908_witch.jpg</a:t>
            </a:r>
            <a:endParaRPr lang="ru-RU" sz="1600" dirty="0" smtClean="0"/>
          </a:p>
          <a:p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poehali.net/attach/proizvodstvo11.jpg</a:t>
            </a:r>
            <a:endParaRPr lang="ru-RU" sz="1600" dirty="0" smtClean="0"/>
          </a:p>
          <a:p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s59.radikal.ru/i164/0812/1e/db5b41e5c14c.jpg</a:t>
            </a:r>
            <a:endParaRPr lang="ru-RU" sz="1600" dirty="0" smtClean="0"/>
          </a:p>
          <a:p>
            <a:r>
              <a:rPr lang="ru-RU" sz="1600" dirty="0">
                <a:hlinkClick r:id="rId5"/>
              </a:rPr>
              <a:t>http://</a:t>
            </a:r>
            <a:r>
              <a:rPr lang="ru-RU" sz="1600" dirty="0" smtClean="0">
                <a:hlinkClick r:id="rId5"/>
              </a:rPr>
              <a:t>21416s02.edusite.ru/images/29b8b4fb76a1.png</a:t>
            </a:r>
            <a:endParaRPr lang="ru-RU" sz="1600" dirty="0" smtClean="0"/>
          </a:p>
          <a:p>
            <a:r>
              <a:rPr lang="ru-RU" sz="1600" dirty="0">
                <a:hlinkClick r:id="rId6"/>
              </a:rPr>
              <a:t>http://novayagazeta-nn.ru/img/07/24/bukvar.jpg</a:t>
            </a:r>
            <a:endParaRPr lang="ru-RU" sz="1600" dirty="0" smtClean="0"/>
          </a:p>
          <a:p>
            <a:r>
              <a:rPr lang="ru-RU" sz="1600" dirty="0">
                <a:hlinkClick r:id="rId7"/>
              </a:rPr>
              <a:t>http://</a:t>
            </a:r>
            <a:r>
              <a:rPr lang="ru-RU" sz="1600" dirty="0" smtClean="0">
                <a:hlinkClick r:id="rId7"/>
              </a:rPr>
              <a:t>nk-sch107.edusite.ru/images/russkiymedvejonok.gif</a:t>
            </a:r>
            <a:endParaRPr lang="ru-RU" sz="1600" dirty="0" smtClean="0"/>
          </a:p>
          <a:p>
            <a:r>
              <a:rPr lang="ru-RU" sz="1600" dirty="0">
                <a:hlinkClick r:id="rId8"/>
              </a:rPr>
              <a:t>http://multkadr.allgrafic.info/_</a:t>
            </a:r>
            <a:r>
              <a:rPr lang="ru-RU" sz="1600" dirty="0" smtClean="0">
                <a:hlinkClick r:id="rId8"/>
              </a:rPr>
              <a:t>ph/11/2/403050494.jpg</a:t>
            </a:r>
            <a:endParaRPr lang="ru-RU" sz="1600" dirty="0" smtClean="0"/>
          </a:p>
          <a:p>
            <a:r>
              <a:rPr lang="ru-RU" sz="1600" dirty="0">
                <a:hlinkClick r:id="rId9"/>
              </a:rPr>
              <a:t>http://</a:t>
            </a:r>
            <a:r>
              <a:rPr lang="ru-RU" sz="1600" dirty="0" smtClean="0">
                <a:hlinkClick r:id="rId9"/>
              </a:rPr>
              <a:t>img12.nnm.ru/b/b/6/3/5/61eff63153b8e5368b2d63e9798.jpg</a:t>
            </a:r>
            <a:endParaRPr lang="ru-RU" sz="1600" dirty="0" smtClean="0"/>
          </a:p>
          <a:p>
            <a:r>
              <a:rPr lang="ru-RU" sz="1600" dirty="0">
                <a:hlinkClick r:id="rId5"/>
              </a:rPr>
              <a:t>http://</a:t>
            </a:r>
            <a:r>
              <a:rPr lang="ru-RU" sz="1600" dirty="0" smtClean="0">
                <a:hlinkClick r:id="rId5"/>
              </a:rPr>
              <a:t>21416s02.edusite.ru/images/29b8b4fb76a1.png</a:t>
            </a:r>
            <a:endParaRPr lang="ru-RU" sz="1600" dirty="0" smtClean="0"/>
          </a:p>
          <a:p>
            <a:r>
              <a:rPr lang="ru-RU" sz="1600" dirty="0">
                <a:hlinkClick r:id="rId10"/>
              </a:rPr>
              <a:t>http://</a:t>
            </a:r>
            <a:r>
              <a:rPr lang="ru-RU" sz="1600" dirty="0" smtClean="0">
                <a:hlinkClick r:id="rId10"/>
              </a:rPr>
              <a:t>kupisuvenir.com.ua/published/publicdata/KUPISUVENIR/attachments/SC/products_pictures/ruchka-dvernaya-nakladnaya-brontozavr-rg1_enl.jpg</a:t>
            </a:r>
            <a:endParaRPr lang="ru-RU" sz="1600" dirty="0" smtClean="0"/>
          </a:p>
          <a:p>
            <a:r>
              <a:rPr lang="ru-RU" sz="1600" dirty="0">
                <a:hlinkClick r:id="rId11"/>
              </a:rPr>
              <a:t>http://www.vsluh.ru/system/post_images/original/231/231718/%D1%80%D1%83%D0%BA%D0%B0 %D0%B2 %</a:t>
            </a:r>
            <a:r>
              <a:rPr lang="ru-RU" sz="1600" dirty="0" smtClean="0">
                <a:hlinkClick r:id="rId11"/>
              </a:rPr>
              <a:t>D1%80%D1%83%D0%BA%D0%B5.jpg?1311048375</a:t>
            </a:r>
            <a:endParaRPr lang="ru-RU" sz="1600" dirty="0" smtClean="0"/>
          </a:p>
          <a:p>
            <a:r>
              <a:rPr lang="ru-RU" sz="1600" dirty="0">
                <a:hlinkClick r:id="rId12"/>
              </a:rPr>
              <a:t>http://www.nebog.ru/htm/skazki/shakal </a:t>
            </a:r>
            <a:r>
              <a:rPr lang="ru-RU" sz="1600" dirty="0" err="1" smtClean="0">
                <a:hlinkClick r:id="rId12"/>
              </a:rPr>
              <a:t>mani</a:t>
            </a:r>
            <a:r>
              <a:rPr lang="ru-RU" sz="1600" dirty="0" smtClean="0">
                <a:hlinkClick r:id="rId12"/>
              </a:rPr>
              <a:t>/money-voron.jpg</a:t>
            </a:r>
            <a:endParaRPr lang="ru-RU" sz="1600" dirty="0" smtClean="0"/>
          </a:p>
          <a:p>
            <a:r>
              <a:rPr lang="ru-RU" sz="1600" dirty="0">
                <a:hlinkClick r:id="rId13"/>
              </a:rPr>
              <a:t>http://</a:t>
            </a:r>
            <a:r>
              <a:rPr lang="ru-RU" sz="1600" dirty="0" smtClean="0">
                <a:hlinkClick r:id="rId13"/>
              </a:rPr>
              <a:t>www.onelegend.ru/images/more/baba_yaga_8.jpg</a:t>
            </a:r>
            <a:endParaRPr lang="ru-RU" sz="1600" dirty="0" smtClean="0"/>
          </a:p>
          <a:p>
            <a:r>
              <a:rPr lang="ru-RU" sz="1600" dirty="0">
                <a:hlinkClick r:id="rId14"/>
              </a:rPr>
              <a:t>http://www.my-house1.com/_ld/1/72860.jpg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9540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127</Words>
  <Application>Microsoft Office PowerPoint</Application>
  <PresentationFormat>Экран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Воздушный поток</vt:lpstr>
      <vt:lpstr>Презентация PowerPoint</vt:lpstr>
      <vt:lpstr>Трудности русского языка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Ссылки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Оля</cp:lastModifiedBy>
  <cp:revision>10</cp:revision>
  <dcterms:created xsi:type="dcterms:W3CDTF">2011-05-09T15:33:22Z</dcterms:created>
  <dcterms:modified xsi:type="dcterms:W3CDTF">2012-06-07T19:19:09Z</dcterms:modified>
</cp:coreProperties>
</file>