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58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xiron.ru/img_article/el183.jpg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2.rimg.info/d169cd5090ac20ccb50440648f1ee3d8.gif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2.rimg.info/d169cd5090ac20ccb50440648f1ee3d8.gif" TargetMode="External"/><Relationship Id="rId2" Type="http://schemas.openxmlformats.org/officeDocument/2006/relationships/hyperlink" Target="http://www.xiron.ru/img_article/el183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86708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Число имён существительных.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1"/>
          </p:nvPr>
        </p:nvSpPr>
        <p:spPr>
          <a:xfrm>
            <a:off x="323528" y="1988840"/>
            <a:ext cx="8219256" cy="1108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Сосна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росла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на краю леса. 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251520" y="4854860"/>
            <a:ext cx="8280920" cy="1036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smtClean="0">
                <a:latin typeface="Arial" pitchFamily="34" charset="0"/>
                <a:cs typeface="Arial" pitchFamily="34" charset="0"/>
              </a:rPr>
              <a:t>Сосны </a:t>
            </a:r>
            <a:r>
              <a:rPr lang="ru-RU" sz="3600" smtClean="0">
                <a:latin typeface="Arial" pitchFamily="34" charset="0"/>
                <a:cs typeface="Arial" pitchFamily="34" charset="0"/>
              </a:rPr>
              <a:t>росли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на краю леса.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67544" y="2636912"/>
            <a:ext cx="1224136" cy="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96782" y="5517232"/>
            <a:ext cx="1224136" cy="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026" name="Picture 2" descr="Картинка 5 из 115607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233"/>
          <a:stretch/>
        </p:blipFill>
        <p:spPr bwMode="auto">
          <a:xfrm>
            <a:off x="3059832" y="2839536"/>
            <a:ext cx="1008112" cy="2106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Группа 11"/>
          <p:cNvGrpSpPr/>
          <p:nvPr/>
        </p:nvGrpSpPr>
        <p:grpSpPr>
          <a:xfrm>
            <a:off x="6084168" y="2838766"/>
            <a:ext cx="1863046" cy="2106540"/>
            <a:chOff x="6084168" y="2838766"/>
            <a:chExt cx="1863046" cy="2106540"/>
          </a:xfrm>
        </p:grpSpPr>
        <p:pic>
          <p:nvPicPr>
            <p:cNvPr id="14" name="Picture 2" descr="Картинка 5 из 115607">
              <a:hlinkClick r:id="rId2"/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2233"/>
            <a:stretch/>
          </p:blipFill>
          <p:spPr bwMode="auto">
            <a:xfrm>
              <a:off x="6084168" y="2838767"/>
              <a:ext cx="1008112" cy="21065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http://rasen-rus.narod.ru/ecodom/derevja/sosna.files/image001.jpg"/>
            <p:cNvPicPr>
              <a:picLocks noChangeAspect="1" noChangeArrowheads="1"/>
            </p:cNvPicPr>
            <p:nvPr/>
          </p:nvPicPr>
          <p:blipFill rotWithShape="1"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735"/>
            <a:stretch/>
          </p:blipFill>
          <p:spPr bwMode="auto">
            <a:xfrm>
              <a:off x="6948264" y="2838766"/>
              <a:ext cx="998950" cy="21065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16" name="Прямая со стрелкой 15"/>
          <p:cNvCxnSpPr>
            <a:endCxn id="1026" idx="1"/>
          </p:cNvCxnSpPr>
          <p:nvPr/>
        </p:nvCxnSpPr>
        <p:spPr>
          <a:xfrm>
            <a:off x="1545656" y="2852112"/>
            <a:ext cx="1514176" cy="104069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1691680" y="4581128"/>
            <a:ext cx="4392488" cy="50405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http://edusladkovo.ru/assets/images/Teremok/16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3644" y="404664"/>
            <a:ext cx="1380356" cy="1605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5700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95536" y="1196752"/>
            <a:ext cx="4040188" cy="639762"/>
          </a:xfrm>
        </p:spPr>
        <p:txBody>
          <a:bodyPr>
            <a:noAutofit/>
          </a:bodyPr>
          <a:lstStyle/>
          <a:p>
            <a:r>
              <a:rPr lang="ru-RU" sz="3600" dirty="0">
                <a:latin typeface="Arial" pitchFamily="34" charset="0"/>
                <a:cs typeface="Arial" pitchFamily="34" charset="0"/>
              </a:rPr>
              <a:t>Ед. ч.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луч</a:t>
            </a:r>
          </a:p>
          <a:p>
            <a:pPr marL="0" indent="0"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в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лна</a:t>
            </a:r>
          </a:p>
          <a:p>
            <a:pPr marL="0" indent="0"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с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ва</a:t>
            </a:r>
          </a:p>
          <a:p>
            <a:pPr marL="0" indent="0"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бр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вно</a:t>
            </a:r>
          </a:p>
          <a:p>
            <a:pPr marL="0" indent="0"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яг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д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</a:p>
          <a:p>
            <a:pPr marL="0" indent="0"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ябл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н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427984" y="1196752"/>
            <a:ext cx="4041775" cy="639762"/>
          </a:xfrm>
        </p:spPr>
        <p:txBody>
          <a:bodyPr>
            <a:noAutofit/>
          </a:bodyPr>
          <a:lstStyle/>
          <a:p>
            <a:r>
              <a:rPr lang="ru-RU" sz="3600" dirty="0">
                <a:latin typeface="Arial" pitchFamily="34" charset="0"/>
                <a:cs typeface="Arial" pitchFamily="34" charset="0"/>
              </a:rPr>
              <a:t>Мн. ч.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лучи</a:t>
            </a:r>
          </a:p>
          <a:p>
            <a:pPr marL="0" indent="0"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волн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ы</a:t>
            </a:r>
          </a:p>
          <a:p>
            <a:pPr marL="0" indent="0"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сов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ы</a:t>
            </a:r>
          </a:p>
          <a:p>
            <a:pPr marL="0" indent="0"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брёвн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</a:p>
          <a:p>
            <a:pPr marL="0" indent="0"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яг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д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ы</a:t>
            </a:r>
          </a:p>
          <a:p>
            <a:pPr marL="0" indent="0">
              <a:buNone/>
            </a:pPr>
            <a:r>
              <a:rPr lang="ru-RU" sz="3200" dirty="0" smtClean="0">
                <a:latin typeface="Arial" pitchFamily="34" charset="0"/>
                <a:cs typeface="Arial" pitchFamily="34" charset="0"/>
              </a:rPr>
              <a:t>ябл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н</a:t>
            </a:r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Текст 5"/>
          <p:cNvSpPr txBox="1">
            <a:spLocks/>
          </p:cNvSpPr>
          <p:nvPr/>
        </p:nvSpPr>
        <p:spPr>
          <a:xfrm>
            <a:off x="323528" y="144016"/>
            <a:ext cx="4040188" cy="10444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Единственное число</a:t>
            </a:r>
            <a:endParaRPr lang="ru-RU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Текст 6"/>
          <p:cNvSpPr txBox="1">
            <a:spLocks/>
          </p:cNvSpPr>
          <p:nvPr/>
        </p:nvSpPr>
        <p:spPr>
          <a:xfrm>
            <a:off x="4551764" y="144016"/>
            <a:ext cx="4041775" cy="104442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Множественное число</a:t>
            </a:r>
            <a:endParaRPr lang="ru-RU" sz="36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6" descr="http://edusladkovo.ru/assets/images/Teremok/16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797152"/>
            <a:ext cx="1380356" cy="1605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87624" y="2276872"/>
            <a:ext cx="43204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403648" y="2861320"/>
            <a:ext cx="43204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160393" y="3501407"/>
            <a:ext cx="43204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686419" y="4013295"/>
            <a:ext cx="43204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329521" y="4596009"/>
            <a:ext cx="43204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647090" y="5187609"/>
            <a:ext cx="43204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563992" y="4581128"/>
            <a:ext cx="43204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813150" y="5187608"/>
            <a:ext cx="432048" cy="41225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5813150" y="4077072"/>
            <a:ext cx="432048" cy="3682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364088" y="3501407"/>
            <a:ext cx="43204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580112" y="2886472"/>
            <a:ext cx="432048" cy="4068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5364088" y="2307073"/>
            <a:ext cx="43204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28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3" grpId="0" build="p"/>
      <p:bldP spid="7" grpId="0" build="p"/>
      <p:bldP spid="8" grpId="0"/>
      <p:bldP spid="9" grpId="0"/>
      <p:bldP spid="2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www.deti.spb.ru/photo/na_stran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437169"/>
            <a:ext cx="4758255" cy="4443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Группа 6"/>
          <p:cNvGrpSpPr/>
          <p:nvPr/>
        </p:nvGrpSpPr>
        <p:grpSpPr>
          <a:xfrm>
            <a:off x="-108520" y="-9108"/>
            <a:ext cx="5544616" cy="3600400"/>
            <a:chOff x="755576" y="1039962"/>
            <a:chExt cx="5544616" cy="3600400"/>
          </a:xfrm>
        </p:grpSpPr>
        <p:sp>
          <p:nvSpPr>
            <p:cNvPr id="5" name="Выноска-облако 4"/>
            <p:cNvSpPr/>
            <p:nvPr/>
          </p:nvSpPr>
          <p:spPr>
            <a:xfrm flipH="1">
              <a:off x="755576" y="1039962"/>
              <a:ext cx="5544616" cy="3600400"/>
            </a:xfrm>
            <a:prstGeom prst="cloudCallout">
              <a:avLst>
                <a:gd name="adj1" fmla="val -81479"/>
                <a:gd name="adj2" fmla="val 45704"/>
              </a:avLst>
            </a:prstGeom>
            <a:solidFill>
              <a:srgbClr val="FF99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956246" y="2562909"/>
              <a:ext cx="3855479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5400" b="1" dirty="0" smtClean="0">
                  <a:ln w="11430"/>
                  <a:solidFill>
                    <a:sysClr val="windowText" lastClr="0000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ПОИГРАЕМ?</a:t>
              </a:r>
              <a:endParaRPr lang="ru-RU" sz="5400" b="1" cap="none" spc="0" dirty="0">
                <a:ln w="11430"/>
                <a:solidFill>
                  <a:sysClr val="windowText" lastClr="0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57164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5220072" y="476672"/>
            <a:ext cx="1972843" cy="639762"/>
          </a:xfrm>
        </p:spPr>
        <p:txBody>
          <a:bodyPr>
            <a:noAutofit/>
          </a:bodyPr>
          <a:lstStyle/>
          <a:p>
            <a:r>
              <a:rPr lang="ru-RU" sz="3600" i="1" dirty="0">
                <a:latin typeface="Arial" pitchFamily="34" charset="0"/>
                <a:cs typeface="Arial" pitchFamily="34" charset="0"/>
              </a:rPr>
              <a:t>Ед. ч.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755576" y="1340768"/>
            <a:ext cx="6984776" cy="720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г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рцы                       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г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рец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683569" y="404664"/>
            <a:ext cx="2088232" cy="639762"/>
          </a:xfrm>
        </p:spPr>
        <p:txBody>
          <a:bodyPr>
            <a:noAutofit/>
          </a:bodyPr>
          <a:lstStyle/>
          <a:p>
            <a:r>
              <a:rPr lang="ru-RU" sz="3600" i="1" dirty="0">
                <a:latin typeface="Arial" pitchFamily="34" charset="0"/>
                <a:cs typeface="Arial" pitchFamily="34" charset="0"/>
              </a:rPr>
              <a:t>Мн. ч.</a:t>
            </a:r>
          </a:p>
        </p:txBody>
      </p:sp>
      <p:pic>
        <p:nvPicPr>
          <p:cNvPr id="10" name="Picture 6" descr="http://edusladkovo.ru/assets/images/Teremok/16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797152"/>
            <a:ext cx="1380356" cy="1605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Объект 2"/>
          <p:cNvSpPr>
            <a:spLocks noGrp="1"/>
          </p:cNvSpPr>
          <p:nvPr>
            <p:ph sz="half" idx="2"/>
          </p:nvPr>
        </p:nvSpPr>
        <p:spPr>
          <a:xfrm>
            <a:off x="683568" y="1988840"/>
            <a:ext cx="6984776" cy="648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комн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т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ы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                    комн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т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12" name="Объект 2"/>
          <p:cNvSpPr>
            <a:spLocks noGrp="1"/>
          </p:cNvSpPr>
          <p:nvPr>
            <p:ph sz="half" idx="2"/>
          </p:nvPr>
        </p:nvSpPr>
        <p:spPr>
          <a:xfrm>
            <a:off x="755576" y="2636912"/>
            <a:ext cx="6984776" cy="720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к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рзин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ы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                    к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рзин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13" name="Объект 2"/>
          <p:cNvSpPr>
            <a:spLocks noGrp="1"/>
          </p:cNvSpPr>
          <p:nvPr>
            <p:ph sz="half" idx="2"/>
          </p:nvPr>
        </p:nvSpPr>
        <p:spPr>
          <a:xfrm>
            <a:off x="755576" y="3284984"/>
            <a:ext cx="6984776" cy="6754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п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м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дор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ы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                 п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м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дор</a:t>
            </a:r>
          </a:p>
        </p:txBody>
      </p:sp>
      <p:sp>
        <p:nvSpPr>
          <p:cNvPr id="14" name="Объект 2"/>
          <p:cNvSpPr>
            <a:spLocks noGrp="1"/>
          </p:cNvSpPr>
          <p:nvPr>
            <p:ph sz="half" idx="2"/>
          </p:nvPr>
        </p:nvSpPr>
        <p:spPr>
          <a:xfrm>
            <a:off x="827584" y="3889038"/>
            <a:ext cx="6984776" cy="648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>
                <a:latin typeface="Arial" pitchFamily="34" charset="0"/>
                <a:cs typeface="Arial" pitchFamily="34" charset="0"/>
              </a:rPr>
              <a:t>ж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ки                           жу</a:t>
            </a:r>
            <a:r>
              <a:rPr lang="ru-RU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670536" y="1484784"/>
            <a:ext cx="43204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991504" y="1484784"/>
            <a:ext cx="43204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207528" y="2140190"/>
            <a:ext cx="43204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643690" y="2149624"/>
            <a:ext cx="43204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2207528" y="2753298"/>
            <a:ext cx="43204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6660232" y="2797696"/>
            <a:ext cx="43204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639576" y="3407296"/>
            <a:ext cx="43204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7116515" y="3436640"/>
            <a:ext cx="43204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6084168" y="4041019"/>
            <a:ext cx="43204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1669976" y="4041019"/>
            <a:ext cx="432048" cy="4320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702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3" grpId="0" build="p"/>
      <p:bldP spid="7" grpId="0" build="p"/>
      <p:bldP spid="11" grpId="0" build="p"/>
      <p:bldP spid="12" grpId="0" build="p"/>
      <p:bldP spid="13" grpId="0" build="p"/>
      <p:bldP spid="14" grpId="0" build="p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617300" y="332656"/>
            <a:ext cx="7772400" cy="1362075"/>
          </a:xfrm>
        </p:spPr>
        <p:txBody>
          <a:bodyPr/>
          <a:lstStyle/>
          <a:p>
            <a:pPr algn="ctr"/>
            <a:r>
              <a:rPr lang="ru-RU" dirty="0" smtClean="0"/>
              <a:t>Имя существительное</a:t>
            </a:r>
            <a:br>
              <a:rPr lang="ru-RU" dirty="0" smtClean="0"/>
            </a:br>
            <a:r>
              <a:rPr lang="ru-RU" sz="3200" dirty="0" smtClean="0">
                <a:solidFill>
                  <a:srgbClr val="C00000"/>
                </a:solidFill>
              </a:rPr>
              <a:t>изменяется по числам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9" name="Заголовок 6"/>
          <p:cNvSpPr txBox="1">
            <a:spLocks/>
          </p:cNvSpPr>
          <p:nvPr/>
        </p:nvSpPr>
        <p:spPr>
          <a:xfrm>
            <a:off x="361694" y="2132856"/>
            <a:ext cx="4104456" cy="1362075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Единственное </a:t>
            </a:r>
          </a:p>
          <a:p>
            <a:pPr algn="ctr"/>
            <a:r>
              <a:rPr lang="ru-RU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число</a:t>
            </a:r>
            <a:endParaRPr lang="ru-RU" sz="3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Заголовок 6"/>
          <p:cNvSpPr txBox="1">
            <a:spLocks/>
          </p:cNvSpPr>
          <p:nvPr/>
        </p:nvSpPr>
        <p:spPr>
          <a:xfrm>
            <a:off x="4466150" y="2132856"/>
            <a:ext cx="4248472" cy="1362075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Множественное</a:t>
            </a:r>
          </a:p>
          <a:p>
            <a:pPr algn="ctr"/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число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3347864" y="1556792"/>
            <a:ext cx="576064" cy="57606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927848" y="1585289"/>
            <a:ext cx="427856" cy="547567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 descr="http://s47.radikal.ru/i116/0905/57/45ad135475d0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589"/>
          <a:stretch/>
        </p:blipFill>
        <p:spPr bwMode="auto">
          <a:xfrm flipH="1">
            <a:off x="1184715" y="3212976"/>
            <a:ext cx="2069845" cy="257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" name="Группа 15"/>
          <p:cNvGrpSpPr/>
          <p:nvPr/>
        </p:nvGrpSpPr>
        <p:grpSpPr>
          <a:xfrm>
            <a:off x="4480061" y="3340140"/>
            <a:ext cx="4139912" cy="2443088"/>
            <a:chOff x="4616424" y="4103424"/>
            <a:chExt cx="4139912" cy="2443088"/>
          </a:xfrm>
        </p:grpSpPr>
        <p:pic>
          <p:nvPicPr>
            <p:cNvPr id="2054" name="Picture 6" descr="http://frame-baby.ru/uploads/effects/2011/05/15/20/1305476346-8837186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781" t="30539"/>
            <a:stretch/>
          </p:blipFill>
          <p:spPr bwMode="auto">
            <a:xfrm>
              <a:off x="6686380" y="4117714"/>
              <a:ext cx="2069956" cy="24287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9" name="Picture 6" descr="http://frame-baby.ru/uploads/effects/2011/05/15/20/1305476346-8837186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0781" t="30539"/>
            <a:stretch/>
          </p:blipFill>
          <p:spPr bwMode="auto">
            <a:xfrm>
              <a:off x="4616424" y="4103424"/>
              <a:ext cx="2069956" cy="24287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0" name="Прямоугольник 19"/>
          <p:cNvSpPr/>
          <p:nvPr/>
        </p:nvSpPr>
        <p:spPr>
          <a:xfrm>
            <a:off x="1303360" y="5742350"/>
            <a:ext cx="183255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ёжик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420508" y="5742350"/>
            <a:ext cx="258535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ёжики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224098" y="5987990"/>
            <a:ext cx="699830" cy="6776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7311804" y="5943521"/>
            <a:ext cx="699830" cy="677689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460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  <p:bldP spid="10" grpId="0" animBg="1"/>
      <p:bldP spid="20" grpId="0"/>
      <p:bldP spid="24" grpId="0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edusladkovo.ru/assets/images/Teremok/16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191735"/>
            <a:ext cx="3096344" cy="3601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Группа 6"/>
          <p:cNvGrpSpPr/>
          <p:nvPr/>
        </p:nvGrpSpPr>
        <p:grpSpPr>
          <a:xfrm>
            <a:off x="755576" y="692696"/>
            <a:ext cx="5544616" cy="3600400"/>
            <a:chOff x="755576" y="692696"/>
            <a:chExt cx="5544616" cy="3600400"/>
          </a:xfrm>
        </p:grpSpPr>
        <p:sp>
          <p:nvSpPr>
            <p:cNvPr id="5" name="Выноска-облако 4"/>
            <p:cNvSpPr/>
            <p:nvPr/>
          </p:nvSpPr>
          <p:spPr>
            <a:xfrm flipH="1">
              <a:off x="755576" y="692696"/>
              <a:ext cx="5544616" cy="3600400"/>
            </a:xfrm>
            <a:prstGeom prst="cloudCallout">
              <a:avLst>
                <a:gd name="adj1" fmla="val -58604"/>
                <a:gd name="adj2" fmla="val 86668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123728" y="1916832"/>
              <a:ext cx="3520516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ru-RU" sz="54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УМНИЧКИ!</a:t>
              </a:r>
              <a:endParaRPr lang="ru-RU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pic>
        <p:nvPicPr>
          <p:cNvPr id="8" name="Picture 6" descr="Картинка 139 из 155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547664" y="4437112"/>
            <a:ext cx="2520280" cy="1976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243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hlinkClick r:id="rId2"/>
              </a:rPr>
              <a:t>http://</a:t>
            </a:r>
            <a:r>
              <a:rPr lang="ru-RU" dirty="0" smtClean="0">
                <a:hlinkClick r:id="rId2"/>
              </a:rPr>
              <a:t>www.xiron.ru/img_article/el183.jpg</a:t>
            </a:r>
            <a:endParaRPr lang="ru-RU" dirty="0" smtClean="0"/>
          </a:p>
          <a:p>
            <a:r>
              <a:rPr lang="ru-RU" dirty="0">
                <a:hlinkClick r:id="rId3"/>
              </a:rPr>
              <a:t>http://s2.rimg.info/d169cd5090ac20ccb50440648f1ee3d8.gif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023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76</Words>
  <Application>Microsoft Office PowerPoint</Application>
  <PresentationFormat>Экран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Число имён существительных.</vt:lpstr>
      <vt:lpstr>Презентация PowerPoint</vt:lpstr>
      <vt:lpstr>Презентация PowerPoint</vt:lpstr>
      <vt:lpstr>Презентация PowerPoint</vt:lpstr>
      <vt:lpstr>Имя существительное изменяется по числам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Число имён существительных.</dc:title>
  <dc:creator>Оля</dc:creator>
  <cp:lastModifiedBy>Оля</cp:lastModifiedBy>
  <cp:revision>12</cp:revision>
  <dcterms:created xsi:type="dcterms:W3CDTF">2011-05-09T15:33:22Z</dcterms:created>
  <dcterms:modified xsi:type="dcterms:W3CDTF">2012-06-07T19:58:07Z</dcterms:modified>
</cp:coreProperties>
</file>