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A072-1885-4D6B-8E7E-7F3614840EB8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C56B-06E0-40A8-A60D-AF14794A1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4320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00043"/>
            <a:ext cx="7572427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АНТОНИМЫ</a:t>
            </a:r>
            <a:b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 РУССКОМ</a:t>
            </a:r>
            <a:b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ЯЗЫКЕ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Труд человека кормит, а лень портит.</a:t>
            </a:r>
          </a:p>
          <a:p>
            <a:endParaRPr lang="ru-RU" sz="3600" dirty="0"/>
          </a:p>
          <a:p>
            <a:r>
              <a:rPr lang="ru-RU" sz="3600" dirty="0" smtClean="0"/>
              <a:t>Сытый голодного не понимает.</a:t>
            </a:r>
          </a:p>
          <a:p>
            <a:endParaRPr lang="ru-RU" sz="3600" dirty="0"/>
          </a:p>
          <a:p>
            <a:r>
              <a:rPr lang="ru-RU" sz="3600" dirty="0" smtClean="0"/>
              <a:t>Мал телом, да велик делом.</a:t>
            </a:r>
          </a:p>
          <a:p>
            <a:endParaRPr lang="ru-RU" sz="3600" dirty="0"/>
          </a:p>
          <a:p>
            <a:r>
              <a:rPr lang="ru-RU" sz="3600" dirty="0" smtClean="0"/>
              <a:t>Рано оседлали, да поздно поскакали.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215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ЗАПИШИ  ПОСЛОВИЦЫ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ДЕНЬ                                     СОЛЬ                      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САХАР                                   ХОЛОД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ВЕЛИКАН                             НОЧЬ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ПЛЮС                                   ВОЙНА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ЖАРА                                    КАРЛИК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МИР                                      МИНУС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ДОБРО                                  ЗЛО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НАЙДИ  ПАРУ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300" dirty="0" smtClean="0"/>
              <a:t>ВЕСЁЛАЯ – ГРУСТНАЯ</a:t>
            </a:r>
          </a:p>
          <a:p>
            <a:pPr algn="ctr">
              <a:buNone/>
            </a:pPr>
            <a:r>
              <a:rPr lang="ru-RU" sz="4300" dirty="0" smtClean="0"/>
              <a:t>БОЛЬНАЯ – СТАРЫЙ</a:t>
            </a:r>
          </a:p>
          <a:p>
            <a:pPr algn="ctr">
              <a:buNone/>
            </a:pPr>
            <a:r>
              <a:rPr lang="ru-RU" sz="4300" dirty="0" smtClean="0"/>
              <a:t>МЯГКИЙ – ТВЁРДЫЙ</a:t>
            </a:r>
          </a:p>
          <a:p>
            <a:pPr algn="ctr">
              <a:buNone/>
            </a:pPr>
            <a:r>
              <a:rPr lang="ru-RU" sz="4300" dirty="0" smtClean="0"/>
              <a:t>СИЛЬНЫЙ – ЗДОРОВАЯ</a:t>
            </a:r>
          </a:p>
          <a:p>
            <a:pPr algn="ctr">
              <a:buNone/>
            </a:pPr>
            <a:r>
              <a:rPr lang="ru-RU" sz="4300" dirty="0" smtClean="0"/>
              <a:t>ДОБРЫЙ – ЗЛОЙ</a:t>
            </a:r>
          </a:p>
          <a:p>
            <a:pPr algn="ctr">
              <a:buNone/>
            </a:pPr>
            <a:r>
              <a:rPr lang="ru-RU" sz="4300" dirty="0" smtClean="0"/>
              <a:t>МОЛОДОЙ – СЛАБЫЙ</a:t>
            </a:r>
          </a:p>
          <a:p>
            <a:pPr algn="ctr">
              <a:buNone/>
            </a:pPr>
            <a:r>
              <a:rPr lang="ru-RU" sz="4300" dirty="0" smtClean="0"/>
              <a:t>МАЛЕНЬКАЯ - БОЛЬШАЯ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28604"/>
            <a:ext cx="814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НАЙДИ   ОШИБКИ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ОТКРЫЛА                                    СТОИТ</a:t>
            </a:r>
          </a:p>
          <a:p>
            <a:pPr>
              <a:buNone/>
            </a:pPr>
            <a:r>
              <a:rPr lang="ru-RU" dirty="0" smtClean="0"/>
              <a:t>   СИДИТ                                         ВЫХОДИТ</a:t>
            </a:r>
          </a:p>
          <a:p>
            <a:pPr>
              <a:buNone/>
            </a:pPr>
            <a:r>
              <a:rPr lang="ru-RU" dirty="0" smtClean="0"/>
              <a:t>   ОДЕВАЕТ                                     ЛЕЖИТ</a:t>
            </a:r>
          </a:p>
          <a:p>
            <a:pPr>
              <a:buNone/>
            </a:pPr>
            <a:r>
              <a:rPr lang="ru-RU" dirty="0" smtClean="0"/>
              <a:t>   ИДЁТ                                            РАЗДЕВАЕТ</a:t>
            </a:r>
          </a:p>
          <a:p>
            <a:pPr>
              <a:buNone/>
            </a:pPr>
            <a:r>
              <a:rPr lang="ru-RU" dirty="0" smtClean="0"/>
              <a:t>   ВЗЛЕТАЕТ                                    ПЛАЧЕТ</a:t>
            </a:r>
          </a:p>
          <a:p>
            <a:pPr>
              <a:buNone/>
            </a:pPr>
            <a:r>
              <a:rPr lang="ru-RU" dirty="0" smtClean="0"/>
              <a:t>   ВХОДИТ                                       ЗАКРЫЛА</a:t>
            </a:r>
          </a:p>
          <a:p>
            <a:pPr>
              <a:buNone/>
            </a:pPr>
            <a:r>
              <a:rPr lang="ru-RU" dirty="0" smtClean="0"/>
              <a:t>   СМЕЁТСЯ                                     САДИТСЯ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00042"/>
            <a:ext cx="78512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САМОСТОЯТЕЛЬНАЯ РАБОТА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57161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1 вариант</a:t>
            </a:r>
          </a:p>
          <a:p>
            <a:endParaRPr lang="ru-RU" dirty="0" smtClean="0"/>
          </a:p>
          <a:p>
            <a:r>
              <a:rPr lang="ru-RU" dirty="0" smtClean="0"/>
              <a:t>Готовь телегу зимой, а сани ... .</a:t>
            </a:r>
          </a:p>
          <a:p>
            <a:r>
              <a:rPr lang="ru-RU" dirty="0" smtClean="0"/>
              <a:t>Один брат молчун, а второй ... .</a:t>
            </a:r>
          </a:p>
          <a:p>
            <a:r>
              <a:rPr lang="ru-RU" dirty="0" smtClean="0"/>
              <a:t>У Алёши хороший характер: он помнит добро и забывает ... 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2 вариант</a:t>
            </a:r>
          </a:p>
          <a:p>
            <a:endParaRPr lang="ru-RU" dirty="0"/>
          </a:p>
          <a:p>
            <a:r>
              <a:rPr lang="ru-RU" dirty="0" smtClean="0"/>
              <a:t>Ты всегда весел, почему же сегодня ... .</a:t>
            </a:r>
          </a:p>
          <a:p>
            <a:r>
              <a:rPr lang="ru-RU" dirty="0" smtClean="0"/>
              <a:t>Корень учения горек, зато плоды его ... .</a:t>
            </a:r>
          </a:p>
          <a:p>
            <a:r>
              <a:rPr lang="ru-RU" dirty="0" smtClean="0"/>
              <a:t>Сегодня море </a:t>
            </a:r>
          </a:p>
          <a:p>
            <a:pPr>
              <a:buNone/>
            </a:pPr>
            <a:r>
              <a:rPr lang="ru-RU" dirty="0" smtClean="0"/>
              <a:t>    бурное, а вчера было совсем ... 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28"/>
            <a:ext cx="8111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ТВОРЧЕСКИЙ  ДИКТАНТ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6808" y="428604"/>
            <a:ext cx="72503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ТВОРЧЕСКИЙ  ДИКТАНТ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    2 вариант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Готовь телегу зимой, </a:t>
            </a:r>
          </a:p>
          <a:p>
            <a:pPr>
              <a:buNone/>
            </a:pPr>
            <a:r>
              <a:rPr lang="ru-RU" dirty="0" smtClean="0"/>
              <a:t>    а сани </a:t>
            </a:r>
            <a:r>
              <a:rPr lang="ru-RU" b="1" dirty="0" smtClean="0"/>
              <a:t>летом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Один брат молчун,  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второй </a:t>
            </a:r>
            <a:r>
              <a:rPr lang="ru-RU" b="1" dirty="0" smtClean="0"/>
              <a:t>болтун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У Алёши хороший характер: он помнит добро и забывает </a:t>
            </a:r>
            <a:r>
              <a:rPr lang="ru-RU" b="1" dirty="0" smtClean="0"/>
              <a:t>зло</a:t>
            </a:r>
            <a:r>
              <a:rPr lang="ru-RU" dirty="0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1 вариант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Ты всегда весел, почему же сегодня </a:t>
            </a:r>
            <a:r>
              <a:rPr lang="ru-RU" b="1" dirty="0" smtClean="0"/>
              <a:t>печален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Корень учения горек, зато плоды его </a:t>
            </a:r>
            <a:r>
              <a:rPr lang="ru-RU" b="1" dirty="0" smtClean="0"/>
              <a:t>сладки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Сегодня море  бурное, а вчера было совсем </a:t>
            </a:r>
            <a:r>
              <a:rPr lang="ru-RU" b="1" dirty="0" smtClean="0"/>
              <a:t>спокойное.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57166"/>
            <a:ext cx="60234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ВЗАИМОПРОВЕРКА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2814656"/>
          </a:xfrm>
        </p:spPr>
        <p:txBody>
          <a:bodyPr>
            <a:normAutofit/>
          </a:bodyPr>
          <a:lstStyle/>
          <a:p>
            <a:r>
              <a:rPr lang="ru-RU" dirty="0" smtClean="0"/>
              <a:t>АНТОНИМЫ ИСПОЛЬЗУЮТСЯ</a:t>
            </a:r>
            <a:br>
              <a:rPr lang="ru-RU" dirty="0" smtClean="0"/>
            </a:br>
            <a:r>
              <a:rPr lang="ru-RU" dirty="0" smtClean="0"/>
              <a:t>В РЕЧИ ДЛЯ СОЗДАНИЯ</a:t>
            </a:r>
            <a:br>
              <a:rPr lang="ru-RU" dirty="0" smtClean="0"/>
            </a:br>
            <a:r>
              <a:rPr lang="ru-RU" dirty="0" smtClean="0"/>
              <a:t>КОНТРАСТОВ И ПРОТИВОПОСТАВЛЕНИЙ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929066"/>
            <a:ext cx="6572296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Употребление антонимов</a:t>
            </a:r>
          </a:p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елает речь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более выразительной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dirty="0" smtClean="0"/>
              <a:t>ЛИЦЕЙ № 1 п. ЛЬВОВСКИЙ</a:t>
            </a:r>
            <a:br>
              <a:rPr lang="ru-RU" dirty="0" smtClean="0"/>
            </a:br>
            <a:r>
              <a:rPr lang="ru-RU" dirty="0" smtClean="0"/>
              <a:t>ПОДОЛЬСКОГО РАЙОНА</a:t>
            </a:r>
            <a:br>
              <a:rPr lang="ru-RU" dirty="0" smtClean="0"/>
            </a:br>
            <a:r>
              <a:rPr lang="ru-RU" dirty="0" smtClean="0"/>
              <a:t>МОСКОВСКОЙ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39290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2967335"/>
            <a:ext cx="821536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  ОПЫТА   РАБОТЫ</a:t>
            </a:r>
          </a:p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чителя</a:t>
            </a:r>
          </a:p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Риняк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Нины Владимировны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254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АНТОНИМЫ ИСПОЛЬЗУЮТСЯ В РЕЧИ ДЛЯ СОЗДАНИЯ КОНТРАСТОВ И ПРОТИВОПОСТАВЛЕНИЙ</vt:lpstr>
      <vt:lpstr>ЛИЦЕЙ № 1 п. ЛЬВОВСКИЙ ПОДОЛЬСКОГО РАЙОНА МОСКОВСКОЙ ОБЛАСТИ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Admin</cp:lastModifiedBy>
  <cp:revision>19</cp:revision>
  <dcterms:created xsi:type="dcterms:W3CDTF">2009-04-29T17:33:11Z</dcterms:created>
  <dcterms:modified xsi:type="dcterms:W3CDTF">2012-06-11T16:50:37Z</dcterms:modified>
</cp:coreProperties>
</file>