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2" r:id="rId6"/>
    <p:sldId id="264" r:id="rId7"/>
    <p:sldId id="263" r:id="rId8"/>
    <p:sldId id="265" r:id="rId9"/>
    <p:sldId id="266" r:id="rId10"/>
    <p:sldId id="261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838" autoAdjust="0"/>
    <p:restoredTop sz="87469" autoAdjust="0"/>
  </p:normalViewPr>
  <p:slideViewPr>
    <p:cSldViewPr>
      <p:cViewPr>
        <p:scale>
          <a:sx n="100" d="100"/>
          <a:sy n="100" d="100"/>
        </p:scale>
        <p:origin x="-90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612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79D8CE-32CB-4020-8315-36BBAE83EC26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F8D6A-E6EB-444C-8E94-7E11E5496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F8D6A-E6EB-444C-8E94-7E11E5496A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ro-pro.ru/index.php?option=com_content&amp;view=article&amp;id=36&amp;Itemid=2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12968" cy="3960440"/>
          </a:xfr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4900" b="1" spc="600" dirty="0" smtClean="0">
                <a:solidFill>
                  <a:srgbClr val="C00000"/>
                </a:solidFill>
              </a:rPr>
              <a:t>ТЕМА УРОКА:</a:t>
            </a:r>
            <a:r>
              <a:rPr lang="ru-RU" b="1" spc="600" dirty="0" smtClean="0">
                <a:solidFill>
                  <a:srgbClr val="C00000"/>
                </a:solidFill>
              </a:rPr>
              <a:t/>
            </a:r>
            <a:br>
              <a:rPr lang="ru-RU" b="1" spc="600" dirty="0" smtClean="0">
                <a:solidFill>
                  <a:srgbClr val="C00000"/>
                </a:solidFill>
              </a:rPr>
            </a:br>
            <a:r>
              <a:rPr lang="ru-RU" b="1" spc="600" dirty="0" smtClean="0">
                <a:solidFill>
                  <a:srgbClr val="C00000"/>
                </a:solidFill>
              </a:rPr>
              <a:t/>
            </a:r>
            <a:br>
              <a:rPr lang="ru-RU" b="1" spc="600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6000" b="1" dirty="0" smtClean="0">
                <a:solidFill>
                  <a:srgbClr val="C00000"/>
                </a:solidFill>
              </a:rPr>
              <a:t>ЭЛЕКТРИЧЕСКИЕ ПИЩЕВАРОЧНЫЕ </a:t>
            </a:r>
            <a:br>
              <a:rPr lang="ru-RU" sz="6000" b="1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КОТЛЫ</a:t>
            </a: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b="1" dirty="0" smtClean="0">
                <a:solidFill>
                  <a:srgbClr val="C0000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spc="600" dirty="0" smtClean="0">
                <a:solidFill>
                  <a:srgbClr val="C00000"/>
                </a:solidFill>
              </a:rPr>
              <a:t/>
            </a:r>
            <a:br>
              <a:rPr lang="ru-RU" b="1" spc="600" dirty="0" smtClean="0">
                <a:solidFill>
                  <a:srgbClr val="C00000"/>
                </a:solidFill>
              </a:rPr>
            </a:br>
            <a:endParaRPr lang="ru-RU" b="1" spc="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589240"/>
            <a:ext cx="8640960" cy="103252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1900" b="1" spc="60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ПРЕПОДАВАТЕЛЬ: Жарикова И.Н. </a:t>
            </a:r>
          </a:p>
          <a:p>
            <a:r>
              <a:rPr lang="ru-RU" sz="1900" b="1" spc="60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 № 181</a:t>
            </a:r>
          </a:p>
          <a:p>
            <a:r>
              <a:rPr lang="ru-RU" sz="1900" b="1" spc="60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СПБ УЛ.РУСТАВЕЛИ Д.35</a:t>
            </a:r>
          </a:p>
          <a:p>
            <a:r>
              <a:rPr lang="ru-RU" sz="1900" b="1" spc="60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2012-2013 УЧЕБНЫЙ ГОД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16632"/>
            <a:ext cx="8712968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45720" rIns="45720" anchor="ctr"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600" normalizeH="0" baseline="0" noProof="0" dirty="0" smtClean="0">
                <a:ln w="50800"/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ГБОУ НПО ПРОФЕССИОНАЛЬНЫЙ ЛИЦЕЙ КУЛИНАРНОГО МАСТЕРСТВА</a:t>
            </a:r>
            <a:endParaRPr kumimoji="0" lang="ru-RU" sz="1400" b="1" i="0" u="none" strike="noStrike" kern="1200" cap="none" spc="600" normalizeH="0" baseline="0" noProof="0" dirty="0">
              <a:ln w="50800"/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ru-RU" sz="5400" b="1" spc="600" dirty="0" smtClean="0"/>
              <a:t>источники</a:t>
            </a:r>
            <a:endParaRPr lang="ru-RU" sz="5400" b="1" spc="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В. П. Технологическое оборудование общественного питания: Учебник для нач. проф. образования / В. П.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8-е изд.,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– Издательский центр «Академия», 2009. – 320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Усов В. В. Организация производства и обслуживания на предприятиях общественного питания: Учеб. пособие для нач. проф. образования / В. В. Усов. – 6-е изд.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переаб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и доп. – М.: Издательский центр «Академия», 2008. – 432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Сопачева Т. А. Оборудование предприятий общественного питания. Рабочая тетрадь: учеб. пособие для нач. проф. образования / Т. А. Сопачева, М. В. Володина. – М.: Издательский центр «Академия», 2010. – 112 с.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Сайт компании «Бюро проектирования»: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http://www.buro-pro.ru/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22899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spc="600" dirty="0" smtClean="0"/>
              <a:t>ВОПРОСЫ </a:t>
            </a:r>
            <a:r>
              <a:rPr lang="ru-RU" sz="2400" b="1" spc="600" dirty="0" smtClean="0"/>
              <a:t/>
            </a:r>
            <a:br>
              <a:rPr lang="ru-RU" sz="2400" b="1" spc="600" dirty="0" smtClean="0"/>
            </a:br>
            <a:r>
              <a:rPr lang="ru-RU" sz="2400" b="1" spc="600" dirty="0" smtClean="0"/>
              <a:t>ЛАБОРАТОРНО-ПРАКТИЧЕСКОГО ЗАНЯТИЯ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47800"/>
            <a:ext cx="8856984" cy="5221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1. НАЗНАЧЕНИЕ ПИЩЕВАРОЧНЫХ КОТЛОВ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2. ПРИНЦИП РАБОТЫ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3. УСТРОЙСТВО ПИЩЕВАРОЧНЫХ КОТЛОВ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4. ПРАВИЛА ЭКСПЛУАТАЦИИ, ОХРАНА ТРУДА, ТЕХНИКА БЕЗОПАСНОСТИ ПРИ РАБОТЕ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spc="600" dirty="0" smtClean="0"/>
              <a:t>5. ОТЛИЧИТЕЛЬНЫЕ ОСОБЕННОСТИ СТАЦИОНАРНЫХ И ОПРОКИДЫВАЮЩИХСЯ КОТЛОВ </a:t>
            </a:r>
            <a:endParaRPr lang="ru-RU" sz="24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ЦЕЛЬ РАБОТЫ: </a:t>
            </a:r>
            <a:endParaRPr lang="ru-RU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277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4200" b="1" spc="600" dirty="0" smtClean="0">
                <a:latin typeface="Times New Roman" pitchFamily="18" charset="0"/>
                <a:cs typeface="Times New Roman" pitchFamily="18" charset="0"/>
              </a:rPr>
              <a:t>Закрепить  теоретические знания по конструктивным особенностям и принципу  действия котлов</a:t>
            </a:r>
          </a:p>
          <a:p>
            <a:pPr lvl="0"/>
            <a:r>
              <a:rPr lang="ru-RU" sz="4200" b="1" spc="600" dirty="0" smtClean="0">
                <a:latin typeface="Times New Roman" pitchFamily="18" charset="0"/>
                <a:cs typeface="Times New Roman" pitchFamily="18" charset="0"/>
              </a:rPr>
              <a:t>Усвоить специальные термины</a:t>
            </a:r>
          </a:p>
          <a:p>
            <a:pPr lvl="0"/>
            <a:r>
              <a:rPr lang="ru-RU" sz="4200" b="1" spc="600" dirty="0" smtClean="0">
                <a:latin typeface="Times New Roman" pitchFamily="18" charset="0"/>
                <a:cs typeface="Times New Roman" pitchFamily="18" charset="0"/>
              </a:rPr>
              <a:t>Отработать навыки эксплуатации котлов</a:t>
            </a:r>
          </a:p>
          <a:p>
            <a:endParaRPr lang="ru-RU" sz="3900" b="1" spc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Зарисовать схему электрического пищеварочного котла</a:t>
            </a:r>
          </a:p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Записать требования Т/Б при работе</a:t>
            </a:r>
          </a:p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Зарисовать манометр</a:t>
            </a:r>
          </a:p>
          <a:p>
            <a:pPr lvl="0"/>
            <a:r>
              <a:rPr lang="ru-RU" b="1" spc="600" dirty="0" smtClean="0">
                <a:latin typeface="Times New Roman" pitchFamily="18" charset="0"/>
                <a:cs typeface="Times New Roman" pitchFamily="18" charset="0"/>
              </a:rPr>
              <a:t>Ответить на контрольные вопросы практикума</a:t>
            </a:r>
          </a:p>
          <a:p>
            <a:pPr>
              <a:buNone/>
            </a:pPr>
            <a:endParaRPr lang="ru-RU" b="1" spc="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spc="600" dirty="0" smtClean="0"/>
              <a:t>ОФОРМЛЕНИЕ ОТЧЁТА:</a:t>
            </a:r>
            <a:r>
              <a:rPr lang="ru-RU" sz="3600" spc="600" dirty="0" smtClean="0"/>
              <a:t/>
            </a:r>
            <a:br>
              <a:rPr lang="ru-RU" sz="3600" spc="600" dirty="0" smtClean="0"/>
            </a:br>
            <a:endParaRPr lang="ru-RU" sz="3600" spc="600" dirty="0"/>
          </a:p>
        </p:txBody>
      </p:sp>
      <p:pic>
        <p:nvPicPr>
          <p:cNvPr id="1026" name="Picture 2" descr="C:\Users\User\Desktop\Александра\Изображения\Оборудование\Изображение (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301571">
            <a:off x="6200746" y="1059523"/>
            <a:ext cx="1859022" cy="1784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Александра\Изображения\Сканер\Изображение (21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0"/>
            <a:ext cx="5356930" cy="674136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Александра\Изображения\Структура ПОП\Горячий цех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09" y="188640"/>
            <a:ext cx="8832982" cy="65527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Александра\Изображения\Тепловое оборудование\Опрокидывающийся котёл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361" y="2708920"/>
            <a:ext cx="3580535" cy="4082970"/>
          </a:xfrm>
          <a:prstGeom prst="rect">
            <a:avLst/>
          </a:prstGeom>
          <a:noFill/>
        </p:spPr>
      </p:pic>
      <p:pic>
        <p:nvPicPr>
          <p:cNvPr id="12291" name="Picture 3" descr="C:\Users\User\Desktop\Александра\Изображения\Тепловое оборудование\Пищеварочный котёл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16632"/>
            <a:ext cx="3806823" cy="2808312"/>
          </a:xfrm>
          <a:prstGeom prst="rect">
            <a:avLst/>
          </a:prstGeom>
          <a:noFill/>
        </p:spPr>
      </p:pic>
      <p:pic>
        <p:nvPicPr>
          <p:cNvPr id="12292" name="Picture 4" descr="C:\Users\User\Desktop\Александра\Изображения\Тепловое оборудование\Котёл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188640"/>
            <a:ext cx="4067944" cy="4992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44016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ЭЛЕКТРОКОНТАКТНЫЙ МАНОМЕТР</a:t>
            </a:r>
            <a:br>
              <a:rPr lang="ru-RU" b="1" dirty="0" smtClean="0"/>
            </a:br>
            <a:r>
              <a:rPr lang="ru-RU" sz="1800" b="1" spc="300" dirty="0" smtClean="0"/>
              <a:t>СЛУЖИТ ДЛЯ КОНТРОЛЯ И АВТОМАТИЧЕСКОГО ПОДДЕРЖАНИЯ ДАВЛЕНИЯ В ПАРОВОДЯНОЙ РУБАШКЕ ПИЩЕВАРИТЕЛЬНЫХ КОТЛОВ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Манометр (1).jpg"/>
          <p:cNvPicPr>
            <a:picLocks noGrp="1"/>
          </p:cNvPicPr>
          <p:nvPr>
            <p:ph sz="half" idx="1"/>
          </p:nvPr>
        </p:nvPicPr>
        <p:blipFill>
          <a:blip r:embed="rId2" cstate="email">
            <a:grayscl/>
          </a:blip>
          <a:stretch>
            <a:fillRect/>
          </a:stretch>
        </p:blipFill>
        <p:spPr>
          <a:xfrm>
            <a:off x="539552" y="1772816"/>
            <a:ext cx="3471374" cy="460851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6" name="Содержимое 5" descr="Манометр (2).jp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772816"/>
            <a:ext cx="3960439" cy="4608512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Александра\Изображения\Оборудование\Котёл пищеварочный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43038"/>
            <a:ext cx="6696744" cy="669674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237</Words>
  <Application>Microsoft Office PowerPoint</Application>
  <PresentationFormat>Экран (4:3)</PresentationFormat>
  <Paragraphs>30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 ТЕМА УРОКА:   ЭЛЕКТРИЧЕСКИЕ ПИЩЕВАРОЧНЫЕ  КОТЛЫ    </vt:lpstr>
      <vt:lpstr>ВОПРОСЫ  ЛАБОРАТОРНО-ПРАКТИЧЕСКОГО ЗАНЯТИЯ</vt:lpstr>
      <vt:lpstr>ЦЕЛЬ РАБОТЫ: </vt:lpstr>
      <vt:lpstr>ОФОРМЛЕНИЕ ОТЧЁТА: </vt:lpstr>
      <vt:lpstr>Слайд 5</vt:lpstr>
      <vt:lpstr>Слайд 6</vt:lpstr>
      <vt:lpstr>Слайд 7</vt:lpstr>
      <vt:lpstr>  ЭЛЕКТРОКОНТАКТНЫЙ МАНОМЕТР СЛУЖИТ ДЛЯ КОНТРОЛЯ И АВТОМАТИЧЕСКОГО ПОДДЕРЖАНИЯ ДАВЛЕНИЯ В ПАРОВОДЯНОЙ РУБАШКЕ ПИЩЕВАРИТЕЛЬНЫХ КОТЛОВ   </vt:lpstr>
      <vt:lpstr>Слайд 9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УРОКА:  АВТОМАТИЗИРОВАННЫЕ ЭЛЕКТРОКИПЯТИЛЬНИКИ  И  ВОДОНАГРЕВАТЕЛИ </dc:title>
  <dc:creator>User</dc:creator>
  <cp:lastModifiedBy>user</cp:lastModifiedBy>
  <cp:revision>62</cp:revision>
  <dcterms:created xsi:type="dcterms:W3CDTF">2013-07-06T10:04:19Z</dcterms:created>
  <dcterms:modified xsi:type="dcterms:W3CDTF">2013-07-15T19:32:49Z</dcterms:modified>
</cp:coreProperties>
</file>