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BCAEB-E825-4006-8118-CC6B29203FA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E8A69-6149-42DE-8C00-D24FB6158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ro-pro.ru/index.php?option=com_content&amp;view=article&amp;id=36&amp;Itemid=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630616" cy="33123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b="1" spc="600" smtClean="0"/>
              <a:t>ТЕМА УРОКА:</a:t>
            </a:r>
            <a:br>
              <a:rPr lang="ru-RU" b="1" spc="600" smtClean="0"/>
            </a:br>
            <a:r>
              <a:rPr lang="ru-RU" b="1" spc="600" smtClean="0"/>
              <a:t/>
            </a:r>
            <a:br>
              <a:rPr lang="ru-RU" b="1" spc="600" smtClean="0"/>
            </a:br>
            <a:r>
              <a:rPr lang="ru-RU" sz="3600" b="1" spc="600" smtClean="0"/>
              <a:t>АВТОМАТИЗИРОВАННЫЕ</a:t>
            </a:r>
            <a:br>
              <a:rPr lang="ru-RU" sz="3600" b="1" spc="600" smtClean="0"/>
            </a:br>
            <a:r>
              <a:rPr lang="ru-RU" sz="3600" b="1" spc="600" smtClean="0"/>
              <a:t>ЭЛЕКТРОКИПЯТИЛЬНИКИ </a:t>
            </a:r>
            <a:br>
              <a:rPr lang="ru-RU" sz="3600" b="1" spc="600" smtClean="0"/>
            </a:br>
            <a:r>
              <a:rPr lang="ru-RU" sz="3600" b="1" spc="600" smtClean="0"/>
              <a:t>И </a:t>
            </a:r>
            <a:br>
              <a:rPr lang="ru-RU" sz="3600" b="1" spc="600" smtClean="0"/>
            </a:br>
            <a:r>
              <a:rPr lang="ru-RU" sz="3600" b="1" spc="600" smtClean="0"/>
              <a:t>ВОДОНАГРЕВАТЕЛИ</a:t>
            </a:r>
            <a:r>
              <a:rPr lang="ru-RU" b="1" spc="600" smtClean="0"/>
              <a:t/>
            </a:r>
            <a:br>
              <a:rPr lang="ru-RU" b="1" spc="600" smtClean="0"/>
            </a:br>
            <a:endParaRPr lang="ru-RU" b="1" spc="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89240"/>
            <a:ext cx="8640960" cy="1032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1900" b="1" spc="60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ПРЕПОДАВАТЕЛЬ: Жарикова И.Н. </a:t>
            </a:r>
          </a:p>
          <a:p>
            <a:r>
              <a:rPr lang="ru-RU" sz="1900" b="1" spc="60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 № 182</a:t>
            </a:r>
          </a:p>
          <a:p>
            <a:r>
              <a:rPr lang="ru-RU" sz="1900" b="1" spc="60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СПБ УЛ.РУСТАВЕЛИ Д.35</a:t>
            </a:r>
          </a:p>
          <a:p>
            <a:r>
              <a:rPr lang="ru-RU" sz="1900" b="1" spc="60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2012-2013 УЧЕБНЫЙ ГОД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16632"/>
            <a:ext cx="8712968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5720" rIns="45720" anchor="ctr"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60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ГБОУ НПО ПРОФЕССИОНАЛЬНЫЙ ЛИЦЕЙ КУЛИНАРНОГО МАСТЕРСТВА</a:t>
            </a:r>
            <a:endParaRPr kumimoji="0" lang="ru-RU" sz="1400" b="1" i="0" u="none" strike="noStrike" kern="1200" cap="none" spc="600" normalizeH="0" baseline="0" noProof="0" dirty="0">
              <a:ln w="50800"/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2289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spc="600" dirty="0" smtClean="0"/>
              <a:t>ВОПРОСЫ </a:t>
            </a:r>
            <a:r>
              <a:rPr lang="ru-RU" sz="2400" b="1" spc="600" dirty="0" smtClean="0"/>
              <a:t/>
            </a:r>
            <a:br>
              <a:rPr lang="ru-RU" sz="2400" b="1" spc="600" dirty="0" smtClean="0"/>
            </a:br>
            <a:r>
              <a:rPr lang="ru-RU" sz="2400" b="1" spc="600" dirty="0" smtClean="0"/>
              <a:t>ЛАБОРАТОРНО-ПРАКТИЧЕСКОГО ЗАНЯТИЯ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7800"/>
            <a:ext cx="8856984" cy="522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1. НАЗНАЧЕНИЕКИПЯТИЛЬНИКОВ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2. ПРИНЦИП РАБОТЫ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3. УСТРОЙСТВО КИПЯТИЛЬНИКОВ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4. ПРАВИЛА ЭКСПЛУАТАЦИИ, ОХРАНА ТРУДА, ТЕХНИКА БЕЗОПАСНОСТИ ПРИ РАБОТЕ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5. ОТЛИЧИТЕЛЬНЫЕ ОСОБЕННОСТИ КИПЯТИЛЬНИКОВ И ВОДОНАГРЕВАТЕЛЕЙ </a:t>
            </a:r>
            <a:endParaRPr lang="ru-RU" sz="24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ЦЕЛЬ РАБОТЫ: </a:t>
            </a:r>
            <a:endParaRPr lang="ru-RU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348498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600" b="1" spc="600" dirty="0" smtClean="0">
                <a:latin typeface="Times New Roman" pitchFamily="18" charset="0"/>
                <a:cs typeface="Times New Roman" pitchFamily="18" charset="0"/>
              </a:rPr>
              <a:t>Изучение конструкции электрокипятильника</a:t>
            </a:r>
          </a:p>
          <a:p>
            <a:pPr lvl="0"/>
            <a:r>
              <a:rPr lang="ru-RU" sz="3600" b="1" spc="600" dirty="0" smtClean="0">
                <a:latin typeface="Times New Roman" pitchFamily="18" charset="0"/>
                <a:cs typeface="Times New Roman" pitchFamily="18" charset="0"/>
              </a:rPr>
              <a:t>Изучить принцип работы</a:t>
            </a:r>
          </a:p>
          <a:p>
            <a:pPr lvl="0"/>
            <a:r>
              <a:rPr lang="ru-RU" sz="3600" b="1" spc="600" dirty="0" smtClean="0">
                <a:latin typeface="Times New Roman" pitchFamily="18" charset="0"/>
                <a:cs typeface="Times New Roman" pitchFamily="18" charset="0"/>
              </a:rPr>
              <a:t>Определить производительность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spc="600" dirty="0" smtClean="0"/>
              <a:t>ОФОРМЛЕНИЕ ОТЧЁТА:</a:t>
            </a:r>
            <a:r>
              <a:rPr lang="ru-RU" sz="3600" spc="600" dirty="0" smtClean="0"/>
              <a:t/>
            </a:r>
            <a:br>
              <a:rPr lang="ru-RU" sz="3600" spc="600" dirty="0" smtClean="0"/>
            </a:br>
            <a:endParaRPr lang="ru-RU" sz="3600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spc="600" dirty="0" smtClean="0">
                <a:latin typeface="Times New Roman" pitchFamily="18" charset="0"/>
                <a:cs typeface="Times New Roman" pitchFamily="18" charset="0"/>
              </a:rPr>
              <a:t>Зарисовать схему электрокипятильника</a:t>
            </a:r>
          </a:p>
          <a:p>
            <a:pPr lvl="0"/>
            <a:r>
              <a:rPr lang="ru-RU" b="1" spc="600" dirty="0" smtClean="0">
                <a:latin typeface="Times New Roman" pitchFamily="18" charset="0"/>
                <a:cs typeface="Times New Roman" pitchFamily="18" charset="0"/>
              </a:rPr>
              <a:t>Записать требования Т/Б при работе</a:t>
            </a:r>
          </a:p>
          <a:p>
            <a:pPr lvl="0"/>
            <a:r>
              <a:rPr lang="ru-RU" b="1" spc="600" dirty="0" smtClean="0">
                <a:latin typeface="Times New Roman" pitchFamily="18" charset="0"/>
                <a:cs typeface="Times New Roman" pitchFamily="18" charset="0"/>
              </a:rPr>
              <a:t>Ответить на контрольные вопросы практикума</a:t>
            </a:r>
          </a:p>
          <a:p>
            <a:pPr>
              <a:buNone/>
            </a:pPr>
            <a:endParaRPr lang="ru-RU" b="1" spc="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Кипятильники имеют следующие основные части: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>
              <a:lnSpc>
                <a:spcPct val="250000"/>
              </a:lnSpc>
            </a:pPr>
            <a:r>
              <a:rPr lang="ru-RU" sz="2400" b="1" dirty="0" smtClean="0"/>
              <a:t>питательная коробка</a:t>
            </a:r>
          </a:p>
          <a:p>
            <a:pPr lvl="0">
              <a:lnSpc>
                <a:spcPct val="250000"/>
              </a:lnSpc>
            </a:pPr>
            <a:r>
              <a:rPr lang="ru-RU" sz="2400" b="1" dirty="0" smtClean="0"/>
              <a:t>водонагреватель</a:t>
            </a:r>
          </a:p>
          <a:p>
            <a:pPr lvl="0">
              <a:lnSpc>
                <a:spcPct val="250000"/>
              </a:lnSpc>
            </a:pPr>
            <a:r>
              <a:rPr lang="ru-RU" sz="2400" b="1" dirty="0" smtClean="0"/>
              <a:t>сборник кипятка</a:t>
            </a:r>
          </a:p>
          <a:p>
            <a:r>
              <a:rPr lang="ru-RU" sz="2400" b="1" dirty="0" smtClean="0"/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User\Desktop\Александра\Изображения\Оборудование\Кипятильник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73537" y="342106"/>
            <a:ext cx="391477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www.vvt.ru/images/price/water_heaters02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РАБОТА КИПЯТИЛЬНИКОВ</a:t>
            </a:r>
            <a:endParaRPr lang="ru-RU" b="1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196952"/>
          </a:xfrm>
        </p:spPr>
        <p:txBody>
          <a:bodyPr/>
          <a:lstStyle/>
          <a:p>
            <a:r>
              <a:rPr lang="ru-RU" i="1" dirty="0" smtClean="0"/>
              <a:t>Работа кипятильника непрерывного действия – основана на </a:t>
            </a:r>
            <a:r>
              <a:rPr lang="ru-RU" b="1" i="1" dirty="0" smtClean="0"/>
              <a:t>принципе сообщающихся сосудов,</a:t>
            </a:r>
            <a:r>
              <a:rPr lang="ru-RU" i="1" dirty="0" smtClean="0"/>
              <a:t> – одним из которых, служит питательная коробка, другим – водонагреватель с перекидной трубкой.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User\Desktop\Александра\Изображения\Оборудование\Изображение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138176"/>
            <a:ext cx="2160240" cy="2509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ru-RU" sz="5400" b="1" spc="600" dirty="0" smtClean="0"/>
              <a:t>источники</a:t>
            </a:r>
            <a:endParaRPr lang="ru-RU" sz="54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1764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 П. Технологическое оборудование общественного питания: Учебник для нач. проф. образования / В. П.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8-е изд.,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допол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Издательский центр «Академия», 2009. – 320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Усов В. В. Организация производства и обслуживания на предприятиях общественного питания: Учеб. пособие для нач. проф. образования / В. В. Усов. – 6-е изд.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доп. – М.: Издательский центр «Академия», 2008. – 432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Сопачева Т. А. Оборудование предприятий общественного питания. Рабочая тетрадь: учеб. пособие для нач. проф. образования / Т. А. Сопачева, М. В. Володина. – М.: Издательский центр «Академия», 2010. – 112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Сайт компании «Бюро проектирования»: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http://www.buro-pro.ru/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276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ТЕМА УРОКА:  АВТОМАТИЗИРОВАННЫЕ ЭЛЕКТРОКИПЯТИЛЬНИКИ  И  ВОДОНАГРЕВАТЕЛИ </vt:lpstr>
      <vt:lpstr>ВОПРОСЫ  ЛАБОРАТОРНО-ПРАКТИЧЕСКОГО ЗАНЯТИЯ</vt:lpstr>
      <vt:lpstr>ЦЕЛЬ РАБОТЫ: </vt:lpstr>
      <vt:lpstr>ОФОРМЛЕНИЕ ОТЧЁТА: </vt:lpstr>
      <vt:lpstr>Кипятильники имеют следующие основные части:</vt:lpstr>
      <vt:lpstr>Слайд 6</vt:lpstr>
      <vt:lpstr>РАБОТА КИПЯТИЛЬНИКОВ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User</dc:creator>
  <cp:lastModifiedBy>user</cp:lastModifiedBy>
  <cp:revision>42</cp:revision>
  <dcterms:created xsi:type="dcterms:W3CDTF">2013-07-04T18:55:25Z</dcterms:created>
  <dcterms:modified xsi:type="dcterms:W3CDTF">2013-07-15T19:33:46Z</dcterms:modified>
</cp:coreProperties>
</file>