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7" r:id="rId13"/>
    <p:sldId id="272" r:id="rId14"/>
    <p:sldId id="266" r:id="rId15"/>
    <p:sldId id="268" r:id="rId16"/>
    <p:sldId id="269" r:id="rId17"/>
    <p:sldId id="270" r:id="rId18"/>
    <p:sldId id="271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756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DAFA6-EBB1-48B0-87AA-0C4BE5BAAD5C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7AA0D-653A-4203-9BEA-4A2571687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7AA0D-653A-4203-9BEA-4A2571687C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5429264"/>
            <a:ext cx="6570722" cy="457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Учитель математики </a:t>
            </a:r>
          </a:p>
          <a:p>
            <a:r>
              <a:rPr lang="ru-RU" sz="2400" dirty="0" smtClean="0"/>
              <a:t>Кузнецова Марина Николаевна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3143248"/>
            <a:ext cx="6172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00B0F0"/>
                </a:solidFill>
              </a:rPr>
              <a:t>Сложение и вычитание смешанных чисел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28600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Сложение и вычитание смешанных чисел.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6000"/>
            <a:ext cx="8643998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indent="441325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Научится выполнять сложение и вычитание смешанных чисел.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6248400" cy="70007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Справка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86808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1. 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целой части прибавить целую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полученной целой части прибавить дробную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Сформулировать правило сложения смешанного числа с натуральным.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2. 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целой части прибавить целую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дробной части прибавить дробную часть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полученной целой части прибавить  полученную дробную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Сформулировать правило сложения смешанных чисел.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3.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Из целой части вычесть  целую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Из дробной части   вычесть дробную часть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оставшейся целой части прибавить  оставшуюся дробную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Сформулировать правило вычитания смешанных чисел.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4. 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Если дробная часть уменьшаемого меньше дробной части вычитаемого.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Занимаем у целой части уменьшаемого единицу и представляем ее в виде неправильной дроби.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Полученную дробь складываем с дробной частью уменьшаемого.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Вычитаем отдельно целые части и дробные части.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 оставшейся целой части прибавляем оставшуюся дробную часть.</a:t>
            </a:r>
          </a:p>
          <a:p>
            <a:pPr lvl="0" indent="-95250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Сформулировать правило вычитания из смешанного числа  дроби, причем дробь уменьшаемого больше дроби вычитаемого.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629400" cy="2071702"/>
          </a:xfrm>
        </p:spPr>
        <p:txBody>
          <a:bodyPr/>
          <a:lstStyle/>
          <a:p>
            <a:pPr indent="630238"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Чтобы сложить два смешанных числа, нужно сложить отдельно их целые и дробные части, сложить полученные результаты.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1285852" y="4429132"/>
            <a:ext cx="6629400" cy="20717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R="0" lvl="0" indent="5365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Чтобы вычесть из смешанного числа смешанное число, нужно отдельно вычесть их целые и дробные части, сложить полученные результаты.</a:t>
            </a:r>
            <a:endParaRPr kumimoji="0" lang="ru-RU" sz="3000" b="1" i="0" u="none" strike="noStrike" kern="1200" cap="small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643050"/>
            <a:ext cx="1460052" cy="8286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85984" y="178592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= (3 + 2) + ( </a:t>
            </a:r>
            <a:endParaRPr lang="ru-RU" sz="3200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714488"/>
            <a:ext cx="804528" cy="78581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14942" y="1785926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) = 5 + </a:t>
            </a:r>
            <a:endParaRPr lang="ru-RU" sz="3600" dirty="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714489"/>
            <a:ext cx="187099" cy="78581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786578" y="1785926"/>
            <a:ext cx="856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= 5 </a:t>
            </a:r>
            <a:endParaRPr lang="ru-RU" sz="36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714487"/>
            <a:ext cx="187100" cy="785819"/>
          </a:xfrm>
          <a:prstGeom prst="rect">
            <a:avLst/>
          </a:prstGeom>
          <a:noFill/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4357694"/>
            <a:ext cx="449039" cy="78581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214414" y="45005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–</a:t>
            </a:r>
            <a:endParaRPr lang="ru-RU" sz="2800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357694"/>
            <a:ext cx="459244" cy="803678"/>
          </a:xfrm>
          <a:prstGeom prst="rect">
            <a:avLst/>
          </a:prstGeom>
          <a:noFill/>
        </p:spPr>
      </p:pic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143108" y="4500570"/>
            <a:ext cx="2357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(5 – 3) + (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804528" cy="785818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5000628" y="450057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)= 2 + </a:t>
            </a:r>
            <a:endParaRPr lang="ru-RU" sz="2800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9" y="4429131"/>
            <a:ext cx="170091" cy="714381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6215074" y="457200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2</a:t>
            </a:r>
            <a:endParaRPr lang="ru-RU" sz="2800" dirty="0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5" y="4429132"/>
            <a:ext cx="17009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21" grpId="0"/>
      <p:bldP spid="8212" grpId="0"/>
      <p:bldP spid="32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785902"/>
            <a:ext cx="6543692" cy="5072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Потрудились - отдохнём,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Встанем, глубоко вздохнём.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в стороны, вперёд,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Влево, вправо поворот.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наклона, прямо встать.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вниз и вверх поднять.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плавно опустили,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Всем улыбки подарили.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000924" cy="5357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–  В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– О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– У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Е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– Х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– П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– 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14290"/>
            <a:ext cx="1214446" cy="614539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928670"/>
            <a:ext cx="1071570" cy="692399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714488"/>
            <a:ext cx="1086878" cy="642942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428868"/>
            <a:ext cx="1143008" cy="615466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143248"/>
            <a:ext cx="928694" cy="665564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3857628"/>
            <a:ext cx="857257" cy="60008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4643446"/>
            <a:ext cx="1115793" cy="571504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000108"/>
            <a:ext cx="153081" cy="642942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857364"/>
            <a:ext cx="285752" cy="571504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71744"/>
            <a:ext cx="142876" cy="600079"/>
          </a:xfrm>
          <a:prstGeom prst="rect">
            <a:avLst/>
          </a:prstGeom>
          <a:noFill/>
        </p:spPr>
      </p:pic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357562"/>
            <a:ext cx="142876" cy="614367"/>
          </a:xfrm>
          <a:prstGeom prst="rect">
            <a:avLst/>
          </a:prstGeom>
          <a:noFill/>
        </p:spPr>
      </p:pic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143380"/>
            <a:ext cx="160736" cy="642942"/>
          </a:xfrm>
          <a:prstGeom prst="rect">
            <a:avLst/>
          </a:prstGeom>
          <a:noFill/>
        </p:spPr>
      </p:pic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857759"/>
            <a:ext cx="142876" cy="60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Стр. 175, № 1115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14480" y="3786190"/>
            <a:ext cx="664373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Стр. 175, № 1116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3fb4ce31c3t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28" b="2382"/>
          <a:stretch>
            <a:fillRect/>
          </a:stretch>
        </p:blipFill>
        <p:spPr>
          <a:xfrm>
            <a:off x="1214414" y="214290"/>
            <a:ext cx="6429420" cy="607223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786742" cy="3840163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смешанное число?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Чему вы сегодня научились? 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сложить смешанные числа?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вычесть смешанные числа?</a:t>
            </a:r>
          </a:p>
          <a:p>
            <a:endParaRPr lang="ru-RU" dirty="0"/>
          </a:p>
        </p:txBody>
      </p:sp>
      <p:pic>
        <p:nvPicPr>
          <p:cNvPr id="3074" name="Picture 2" descr="G:\открытый урок\b995ea35ca5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635"/>
          <a:stretch>
            <a:fillRect/>
          </a:stretch>
        </p:blipFill>
        <p:spPr bwMode="auto">
          <a:xfrm>
            <a:off x="6643702" y="0"/>
            <a:ext cx="2500298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П. 29 (учить правила)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Стр. 178, № 1136, 1137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Домашнее задание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18496" name="Picture 6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94" t="40648" r="14306" b="16015"/>
          <a:stretch>
            <a:fillRect/>
          </a:stretch>
        </p:blipFill>
        <p:spPr bwMode="auto">
          <a:xfrm>
            <a:off x="245504" y="1928802"/>
            <a:ext cx="889849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G:\открытый урок\karlsson6_col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00298" y="1785926"/>
            <a:ext cx="4143404" cy="482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Астрид Линдгрен</a:t>
            </a: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K:\открытый урок\astrid-lindgren-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6096000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открытый урок\10004079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083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открытый урок\KONVER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40077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0000"/>
                </a:solidFill>
              </a:rPr>
              <a:t>Устный счет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00372"/>
            <a:ext cx="760884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143248"/>
            <a:ext cx="214314" cy="964413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214686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143248"/>
            <a:ext cx="214314" cy="964413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3143248"/>
            <a:ext cx="214314" cy="985844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143380"/>
            <a:ext cx="400053" cy="85725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643438" y="4143380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71942"/>
            <a:ext cx="238127" cy="1071570"/>
          </a:xfrm>
          <a:prstGeom prst="rect">
            <a:avLst/>
          </a:prstGeom>
          <a:noFill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4143380"/>
            <a:ext cx="214314" cy="96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600"/>
            <a:ext cx="8143932" cy="177164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какие группы мы можем разделить данные дроби?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143248"/>
            <a:ext cx="8510214" cy="1214446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14290"/>
            <a:ext cx="8143932" cy="177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small" spc="2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400" b="1" i="0" u="none" strike="noStrike" kern="1200" cap="small" spc="2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какие группы мы можем разделить данные дроби?</a:t>
            </a:r>
            <a:endParaRPr kumimoji="0" lang="ru-RU" sz="4400" b="1" i="0" u="none" strike="noStrike" kern="1200" cap="small" spc="2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929066"/>
            <a:ext cx="285752" cy="857256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929066"/>
            <a:ext cx="500066" cy="948401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929066"/>
            <a:ext cx="500066" cy="931158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929066"/>
            <a:ext cx="537108" cy="1000132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929065"/>
            <a:ext cx="500066" cy="931157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929066"/>
            <a:ext cx="500066" cy="948401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000503"/>
            <a:ext cx="357190" cy="964413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29066"/>
            <a:ext cx="498743" cy="92869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2910" y="285749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Правильные дроби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9190" y="278605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Неправильные дроби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15196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Найдите лишний пример: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000240"/>
            <a:ext cx="1119195" cy="1000132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71678"/>
            <a:ext cx="1387938" cy="857256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071678"/>
            <a:ext cx="928694" cy="829897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214818"/>
            <a:ext cx="1636270" cy="928694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357694"/>
            <a:ext cx="1285885" cy="843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27 -0.04584 L 0.21511 -0.1717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308</TotalTime>
  <Words>355</Words>
  <PresentationFormat>Экран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Mod</vt:lpstr>
      <vt:lpstr>Сложение и вычитание смешанных чисел</vt:lpstr>
      <vt:lpstr>Домашнее задание</vt:lpstr>
      <vt:lpstr>Астрид Линдгрен</vt:lpstr>
      <vt:lpstr>Слайд 4</vt:lpstr>
      <vt:lpstr>Слайд 5</vt:lpstr>
      <vt:lpstr>Устный счет</vt:lpstr>
      <vt:lpstr>  На какие группы мы можем разделить данные дроби?</vt:lpstr>
      <vt:lpstr>Слайд 8</vt:lpstr>
      <vt:lpstr>Найдите лишний пример:</vt:lpstr>
      <vt:lpstr>Сложение и вычитание смешанных чисел.</vt:lpstr>
      <vt:lpstr>Справка</vt:lpstr>
      <vt:lpstr>Чтобы сложить два смешанных числа, нужно сложить отдельно их целые и дробные части, сложить полученные результаты.</vt:lpstr>
      <vt:lpstr>Слайд 13</vt:lpstr>
      <vt:lpstr>Физкультминутка</vt:lpstr>
      <vt:lpstr>Слайд 15</vt:lpstr>
      <vt:lpstr>Решение задач</vt:lpstr>
      <vt:lpstr>Слайд 17</vt:lpstr>
      <vt:lpstr>Слайд 18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cp:lastModifiedBy>User</cp:lastModifiedBy>
  <cp:revision>32</cp:revision>
  <dcterms:modified xsi:type="dcterms:W3CDTF">2012-12-04T20:24:37Z</dcterms:modified>
</cp:coreProperties>
</file>