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1" r:id="rId3"/>
    <p:sldId id="258" r:id="rId4"/>
    <p:sldId id="259" r:id="rId5"/>
    <p:sldId id="260" r:id="rId6"/>
    <p:sldId id="273" r:id="rId7"/>
    <p:sldId id="274" r:id="rId8"/>
    <p:sldId id="277" r:id="rId9"/>
    <p:sldId id="271" r:id="rId10"/>
    <p:sldId id="278" r:id="rId11"/>
    <p:sldId id="279" r:id="rId12"/>
    <p:sldId id="266" r:id="rId13"/>
    <p:sldId id="272" r:id="rId14"/>
    <p:sldId id="262" r:id="rId15"/>
    <p:sldId id="256" r:id="rId16"/>
    <p:sldId id="276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63" autoAdjust="0"/>
  </p:normalViewPr>
  <p:slideViewPr>
    <p:cSldViewPr>
      <p:cViewPr>
        <p:scale>
          <a:sx n="110" d="100"/>
          <a:sy n="110" d="100"/>
        </p:scale>
        <p:origin x="-80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9558D-FFFB-4145-BA5D-13CFA3B97FCF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68E3F-62D9-4203-828F-FDAC3CC78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9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68E3F-62D9-4203-828F-FDAC3CC78F1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68E3F-62D9-4203-828F-FDAC3CC78F1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3D97-062C-4E84-BEE1-D637977110A2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0EEF-2B7A-4BF9-9251-D279767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3D97-062C-4E84-BEE1-D637977110A2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0EEF-2B7A-4BF9-9251-D279767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3D97-062C-4E84-BEE1-D637977110A2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0EEF-2B7A-4BF9-9251-D279767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73B9D-A6B9-4784-A1E5-26697F70A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3D97-062C-4E84-BEE1-D637977110A2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0EEF-2B7A-4BF9-9251-D279767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3D97-062C-4E84-BEE1-D637977110A2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0EEF-2B7A-4BF9-9251-D279767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3D97-062C-4E84-BEE1-D637977110A2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0EEF-2B7A-4BF9-9251-D279767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3D97-062C-4E84-BEE1-D637977110A2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0EEF-2B7A-4BF9-9251-D279767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3D97-062C-4E84-BEE1-D637977110A2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0EEF-2B7A-4BF9-9251-D279767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3D97-062C-4E84-BEE1-D637977110A2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0EEF-2B7A-4BF9-9251-D279767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3D97-062C-4E84-BEE1-D637977110A2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0EEF-2B7A-4BF9-9251-D279767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3D97-062C-4E84-BEE1-D637977110A2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60EEF-2B7A-4BF9-9251-D279767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83D97-062C-4E84-BEE1-D637977110A2}" type="datetimeFigureOut">
              <a:rPr lang="ru-RU" smtClean="0"/>
              <a:pPr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60EEF-2B7A-4BF9-9251-D279767F1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772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786058"/>
            <a:ext cx="9144000" cy="4071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Прозвенел звонок весёлый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готовы?  Всё готово?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Мы, сейчас, не отдыхаем,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Мы, работать начинаем.</a:t>
            </a:r>
            <a:endParaRPr lang="ru-RU" sz="4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85794"/>
            <a:ext cx="2786049" cy="21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785794"/>
            <a:ext cx="2928926" cy="228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Заполните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кроссворд, вписав в него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наречия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(работа в группах)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20840"/>
            <a:ext cx="4608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1. Проучишь, </a:t>
            </a:r>
            <a:r>
              <a:rPr lang="ru-RU" dirty="0" smtClean="0"/>
              <a:t>вещь, </a:t>
            </a:r>
            <a:r>
              <a:rPr lang="ru-RU" dirty="0"/>
              <a:t>наотмашь, </a:t>
            </a:r>
            <a:r>
              <a:rPr lang="ru-RU" dirty="0" smtClean="0"/>
              <a:t>читаешь;</a:t>
            </a:r>
            <a:endParaRPr lang="ru-RU" dirty="0"/>
          </a:p>
          <a:p>
            <a:r>
              <a:rPr lang="ru-RU" dirty="0"/>
              <a:t>2. Замуж, тягач, </a:t>
            </a:r>
            <a:r>
              <a:rPr lang="ru-RU" dirty="0" smtClean="0"/>
              <a:t>врач, </a:t>
            </a:r>
            <a:r>
              <a:rPr lang="ru-RU" dirty="0"/>
              <a:t>могуч;</a:t>
            </a:r>
          </a:p>
          <a:p>
            <a:r>
              <a:rPr lang="ru-RU" dirty="0"/>
              <a:t>3. Прочь, </a:t>
            </a:r>
            <a:r>
              <a:rPr lang="ru-RU" dirty="0" smtClean="0"/>
              <a:t>страж, грач, </a:t>
            </a:r>
            <a:r>
              <a:rPr lang="ru-RU" dirty="0"/>
              <a:t>льешь;</a:t>
            </a:r>
          </a:p>
          <a:p>
            <a:r>
              <a:rPr lang="ru-RU" dirty="0"/>
              <a:t>4. </a:t>
            </a:r>
            <a:r>
              <a:rPr lang="ru-RU" dirty="0" smtClean="0"/>
              <a:t>Поёшь, невтерпеж, морж, стричь</a:t>
            </a:r>
            <a:r>
              <a:rPr lang="ru-RU" dirty="0"/>
              <a:t>;</a:t>
            </a:r>
          </a:p>
          <a:p>
            <a:r>
              <a:rPr lang="ru-RU" dirty="0"/>
              <a:t>5. </a:t>
            </a:r>
            <a:r>
              <a:rPr lang="ru-RU" dirty="0" smtClean="0"/>
              <a:t>Говоришь, </a:t>
            </a:r>
            <a:r>
              <a:rPr lang="ru-RU" dirty="0"/>
              <a:t>вскачь, толочь, помощь;</a:t>
            </a:r>
          </a:p>
          <a:p>
            <a:r>
              <a:rPr lang="ru-RU" dirty="0"/>
              <a:t>6. Молодежь, забудешь, отрежьте, навзничь; </a:t>
            </a:r>
          </a:p>
          <a:p>
            <a:r>
              <a:rPr lang="ru-RU" dirty="0"/>
              <a:t>7. Настежь, </a:t>
            </a:r>
            <a:r>
              <a:rPr lang="ru-RU" dirty="0" smtClean="0"/>
              <a:t>глушь, прячь, </a:t>
            </a:r>
            <a:r>
              <a:rPr lang="ru-RU" dirty="0"/>
              <a:t>бородач.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88840"/>
            <a:ext cx="27051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690688"/>
            <a:ext cx="600075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6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Невыносимо терпеть-</a:t>
            </a:r>
          </a:p>
          <a:p>
            <a:pPr>
              <a:buNone/>
            </a:pPr>
            <a:endParaRPr lang="ru-RU" sz="6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Дерево  было усыпано-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2857496"/>
            <a:ext cx="47863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невтерпёж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5357826"/>
            <a:ext cx="4857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сплошь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Лечь на спину, вверх лицом-</a:t>
            </a:r>
          </a:p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Нестись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голопом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2928934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навзничь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0" y="5286388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вскачь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sz="11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ь,-,ь,ь,ь,ь.-,ь</a:t>
            </a:r>
            <a:r>
              <a:rPr lang="ru-RU" sz="1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,-.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42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169" y="0"/>
            <a:ext cx="9331569" cy="758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 descr="oboi (61)"/>
          <p:cNvSpPr>
            <a:spLocks noChangeArrowheads="1" noChangeShapeType="1" noTextEdit="1"/>
          </p:cNvSpPr>
          <p:nvPr/>
        </p:nvSpPr>
        <p:spPr bwMode="auto">
          <a:xfrm rot="-1836867">
            <a:off x="539750" y="1557338"/>
            <a:ext cx="7129463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СПАСИБО!</a:t>
            </a:r>
          </a:p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УСПЕХОВ!</a:t>
            </a:r>
          </a:p>
        </p:txBody>
      </p:sp>
      <p:pic>
        <p:nvPicPr>
          <p:cNvPr id="27651" name="Picture 4" descr="601fb6d5da74"/>
          <p:cNvPicPr>
            <a:picLocks noGrp="1" noChangeAspect="1" noChangeArrowheads="1" noCrop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43675" y="1673225"/>
            <a:ext cx="2600325" cy="51847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9" descr="Image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4357686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14"/>
          <p:cNvSpPr>
            <a:spLocks noChangeArrowheads="1"/>
          </p:cNvSpPr>
          <p:nvPr/>
        </p:nvSpPr>
        <p:spPr bwMode="auto">
          <a:xfrm>
            <a:off x="4429125" y="3213100"/>
            <a:ext cx="49323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Я тетрадь свою открою</a:t>
            </a:r>
          </a:p>
          <a:p>
            <a:pPr algn="l" eaLnBrk="1" hangingPunct="1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И наклонно положу.</a:t>
            </a:r>
          </a:p>
          <a:p>
            <a:pPr algn="l" eaLnBrk="1" hangingPunct="1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Я, друзья, от вас не скрою</a:t>
            </a:r>
          </a:p>
          <a:p>
            <a:pPr algn="l" eaLnBrk="1" hangingPunct="1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Ручку я вот так держу!</a:t>
            </a:r>
          </a:p>
          <a:p>
            <a:pPr algn="l" eaLnBrk="1" hangingPunct="1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Сяду прямо, не согнусь, </a:t>
            </a:r>
          </a:p>
          <a:p>
            <a:pPr algn="l" eaLnBrk="1" hangingPunct="1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За работу я возьмусь!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Эк..паж, фин..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к...мыш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п...йзаж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б...гаж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Словарь</a:t>
            </a:r>
            <a:endParaRPr lang="ru-RU" sz="6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9" y="1571612"/>
            <a:ext cx="714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7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1571612"/>
            <a:ext cx="571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endParaRPr lang="ru-RU" sz="7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2714620"/>
            <a:ext cx="642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7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7686" y="2714620"/>
            <a:ext cx="714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7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3786190"/>
            <a:ext cx="571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7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Прочитайте слова. Укажите часть речи.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Настежь</a:t>
            </a:r>
          </a:p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Навзничь</a:t>
            </a:r>
          </a:p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Лишь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495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Уж</a:t>
            </a:r>
          </a:p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Замуж</a:t>
            </a:r>
          </a:p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Невтерпёж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50017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2571736" y="1785926"/>
            <a:ext cx="214314" cy="142876"/>
          </a:xfrm>
          <a:prstGeom prst="star5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3071802" y="3143248"/>
            <a:ext cx="214314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500166" y="4429132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5572132" y="1857364"/>
            <a:ext cx="214314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6715140" y="3143248"/>
            <a:ext cx="214314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8501090" y="4429132"/>
            <a:ext cx="214314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57430"/>
            <a:ext cx="9144000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>
                <a:solidFill>
                  <a:srgbClr val="BB2D4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Ь  после  шипящих </a:t>
            </a:r>
            <a:br>
              <a:rPr lang="ru-RU" sz="8000" b="1" dirty="0">
                <a:solidFill>
                  <a:srgbClr val="BB2D4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>
                <a:solidFill>
                  <a:srgbClr val="BB2D4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 конце  наречий</a:t>
            </a:r>
            <a:r>
              <a:rPr lang="ru-RU" sz="5400" b="1" dirty="0">
                <a:solidFill>
                  <a:srgbClr val="BB2D4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ru-RU" sz="5400" b="1" dirty="0">
                <a:solidFill>
                  <a:srgbClr val="BB2D4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ru-RU" dirty="0">
                <a:solidFill>
                  <a:schemeClr val="tx1"/>
                </a:solidFill>
              </a:rPr>
              <a:t>        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0"/>
            <a:ext cx="6400800" cy="2000240"/>
          </a:xfrm>
        </p:spPr>
        <p:txBody>
          <a:bodyPr>
            <a:noAutofit/>
          </a:bodyPr>
          <a:lstStyle/>
          <a:p>
            <a:r>
              <a:rPr lang="ru-RU" sz="1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</a:p>
          <a:p>
            <a:endParaRPr lang="ru-RU" sz="13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Запиши, вставляя  где нужно мягкий знак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Выйти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замуж...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Бить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наотмаш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Уж... очень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Лиш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... подумал</a:t>
            </a:r>
          </a:p>
          <a:p>
            <a:pPr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точ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... в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точ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Ему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невмоч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ru-RU" spc="35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ahoma"/>
                <a:ea typeface="Times New Roman"/>
              </a:rPr>
              <a:t>. Физминутка</a:t>
            </a:r>
            <a:endParaRPr lang="ru-RU" sz="2800" spc="3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pc="35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ahoma"/>
                <a:ea typeface="Times New Roman"/>
              </a:rPr>
              <a:t> </a:t>
            </a:r>
            <a:endParaRPr lang="ru-RU" sz="2800" spc="3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pc="35" dirty="0">
                <a:solidFill>
                  <a:srgbClr val="000000"/>
                </a:solidFill>
                <a:latin typeface="Tahoma"/>
                <a:ea typeface="Times New Roman"/>
              </a:rPr>
              <a:t>Раз - подняться, подтянуться.</a:t>
            </a:r>
            <a:br>
              <a:rPr lang="ru-RU" spc="35" dirty="0">
                <a:solidFill>
                  <a:srgbClr val="000000"/>
                </a:solidFill>
                <a:latin typeface="Tahoma"/>
                <a:ea typeface="Times New Roman"/>
              </a:rPr>
            </a:br>
            <a:r>
              <a:rPr lang="ru-RU" spc="35" dirty="0">
                <a:solidFill>
                  <a:srgbClr val="000000"/>
                </a:solidFill>
                <a:latin typeface="Tahoma"/>
                <a:ea typeface="Times New Roman"/>
              </a:rPr>
              <a:t>Два - согнуться, разогнуться.</a:t>
            </a:r>
            <a:br>
              <a:rPr lang="ru-RU" spc="35" dirty="0">
                <a:solidFill>
                  <a:srgbClr val="000000"/>
                </a:solidFill>
                <a:latin typeface="Tahoma"/>
                <a:ea typeface="Times New Roman"/>
              </a:rPr>
            </a:br>
            <a:r>
              <a:rPr lang="ru-RU" spc="35" dirty="0">
                <a:solidFill>
                  <a:srgbClr val="000000"/>
                </a:solidFill>
                <a:latin typeface="Tahoma"/>
                <a:ea typeface="Times New Roman"/>
              </a:rPr>
              <a:t>Три - в ладоши три хлопка, головою три кивка.</a:t>
            </a:r>
            <a:br>
              <a:rPr lang="ru-RU" spc="35" dirty="0">
                <a:solidFill>
                  <a:srgbClr val="000000"/>
                </a:solidFill>
                <a:latin typeface="Tahoma"/>
                <a:ea typeface="Times New Roman"/>
              </a:rPr>
            </a:br>
            <a:r>
              <a:rPr lang="ru-RU" spc="35" dirty="0">
                <a:solidFill>
                  <a:srgbClr val="000000"/>
                </a:solidFill>
                <a:latin typeface="Tahoma"/>
                <a:ea typeface="Times New Roman"/>
              </a:rPr>
              <a:t>На четыре - ноги шире.</a:t>
            </a:r>
            <a:br>
              <a:rPr lang="ru-RU" spc="35" dirty="0">
                <a:solidFill>
                  <a:srgbClr val="000000"/>
                </a:solidFill>
                <a:latin typeface="Tahoma"/>
                <a:ea typeface="Times New Roman"/>
              </a:rPr>
            </a:br>
            <a:r>
              <a:rPr lang="ru-RU" spc="35" dirty="0">
                <a:solidFill>
                  <a:srgbClr val="000000"/>
                </a:solidFill>
                <a:latin typeface="Tahoma"/>
                <a:ea typeface="Times New Roman"/>
              </a:rPr>
              <a:t>Пять - руками помахать.</a:t>
            </a:r>
            <a:br>
              <a:rPr lang="ru-RU" spc="35" dirty="0">
                <a:solidFill>
                  <a:srgbClr val="000000"/>
                </a:solidFill>
                <a:latin typeface="Tahoma"/>
                <a:ea typeface="Times New Roman"/>
              </a:rPr>
            </a:br>
            <a:r>
              <a:rPr lang="ru-RU" spc="35" dirty="0">
                <a:solidFill>
                  <a:srgbClr val="000000"/>
                </a:solidFill>
                <a:latin typeface="Tahoma"/>
                <a:ea typeface="Times New Roman"/>
              </a:rPr>
              <a:t>Шесть - за стол тихонько сесть.</a:t>
            </a:r>
            <a:r>
              <a:rPr lang="ru-RU" sz="1400" spc="35" dirty="0">
                <a:solidFill>
                  <a:srgbClr val="000000"/>
                </a:solidFill>
                <a:latin typeface="Tahoma"/>
                <a:ea typeface="Times New Roman"/>
              </a:rPr>
              <a:t> </a:t>
            </a:r>
            <a:endParaRPr lang="ru-RU" sz="2800" spc="3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spc="35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2800" spc="3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spc="35" dirty="0">
                <a:solidFill>
                  <a:srgbClr val="000000"/>
                </a:solidFill>
                <a:latin typeface="Tahoma"/>
                <a:ea typeface="Times New Roman"/>
              </a:rPr>
              <a:t> </a:t>
            </a:r>
            <a:endParaRPr lang="ru-RU" sz="2800" spc="3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3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28736"/>
          </a:xfrm>
          <a:noFill/>
          <a:ln/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Замени словосочетания наречиями</a:t>
            </a:r>
            <a:endParaRPr lang="ru-RU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D1D9-40A1-4B2C-865F-7190A38F1C57}" type="slidenum">
              <a:rPr lang="ru-RU"/>
              <a:pPr/>
              <a:t>9</a:t>
            </a:fld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28736"/>
            <a:ext cx="9144000" cy="5024452"/>
          </a:xfrm>
          <a:solidFill>
            <a:srgbClr val="FFFFCC"/>
          </a:solidFill>
          <a:ln>
            <a:solidFill>
              <a:srgbClr val="CC3300"/>
            </a:solidFill>
          </a:ln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71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Уйти  в  сторону-</a:t>
            </a:r>
          </a:p>
          <a:p>
            <a:pPr>
              <a:buFontTx/>
              <a:buNone/>
            </a:pPr>
            <a:endParaRPr lang="ru-RU" sz="71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71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Распахнуть окно до конца-</a:t>
            </a:r>
            <a:r>
              <a:rPr lang="en-US" sz="71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1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endParaRPr lang="ru-RU" b="1" dirty="0">
              <a:solidFill>
                <a:srgbClr val="0033CC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ru-RU" sz="3600" b="1" dirty="0">
              <a:solidFill>
                <a:srgbClr val="964B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2428868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прочь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4857760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настежь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232</Words>
  <Application>Microsoft Office PowerPoint</Application>
  <PresentationFormat>Экран (4:3)</PresentationFormat>
  <Paragraphs>70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Словарь</vt:lpstr>
      <vt:lpstr>Прочитайте слова. Укажите часть речи.</vt:lpstr>
      <vt:lpstr>Ь  после  шипящих  на  конце  наречий          </vt:lpstr>
      <vt:lpstr>Запиши, вставляя  где нужно мягкий знак</vt:lpstr>
      <vt:lpstr>Презентация PowerPoint</vt:lpstr>
      <vt:lpstr>Презентация PowerPoint</vt:lpstr>
      <vt:lpstr>Замени словосочетания наречиями</vt:lpstr>
      <vt:lpstr>. Заполните кроссворд, вписав в него наречия (работа в группах)</vt:lpstr>
      <vt:lpstr>Проверка</vt:lpstr>
      <vt:lpstr>Презентация PowerPoint</vt:lpstr>
      <vt:lpstr>Презентация PowerPoint</vt:lpstr>
      <vt:lpstr>Проверка</vt:lpstr>
      <vt:lpstr>Презентация PowerPoint</vt:lpstr>
      <vt:lpstr>Презентация PowerPoint</vt:lpstr>
      <vt:lpstr>Презентация PowerPoint</vt:lpstr>
    </vt:vector>
  </TitlesOfParts>
  <Company>Гимназия 17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Старичихина</dc:creator>
  <cp:lastModifiedBy>Старичихина</cp:lastModifiedBy>
  <cp:revision>37</cp:revision>
  <dcterms:created xsi:type="dcterms:W3CDTF">2010-02-08T16:17:02Z</dcterms:created>
  <dcterms:modified xsi:type="dcterms:W3CDTF">2012-05-12T09:06:12Z</dcterms:modified>
</cp:coreProperties>
</file>