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59" r:id="rId6"/>
    <p:sldId id="265" r:id="rId7"/>
    <p:sldId id="258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4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C23E-8A6F-4C50-9044-2680DEA3A59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9BF93-8F6B-4F7F-8AEB-96ED4FE5B6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9BF93-8F6B-4F7F-8AEB-96ED4FE5B69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3917FE-2FA9-4A40-A7A1-FC354936371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534357-0CA9-4625-8DDB-B658D022E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4.bp.blogspot.com/_vYPIDwOMhm4/S4AB2jkvOZI/AAAAAAAAdPg/kdtElb6-UdU/s1600-h/10-02-080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img-fotki.yandex.ru/get/5811/20108009.0/0_52be7_182921cb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143404" cy="63438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86314" y="357167"/>
            <a:ext cx="3643338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Сочинение по картине </a:t>
            </a:r>
            <a:r>
              <a:rPr lang="ru-RU" sz="2800" dirty="0" smtClean="0"/>
              <a:t>Екатерина Васильевна  </a:t>
            </a:r>
            <a:r>
              <a:rPr lang="ru-RU" sz="2800" dirty="0" err="1" smtClean="0"/>
              <a:t>Сыромятниковой</a:t>
            </a:r>
            <a:r>
              <a:rPr lang="ru-RU" sz="2800" dirty="0" smtClean="0"/>
              <a:t> "Первые зрители»</a:t>
            </a:r>
          </a:p>
          <a:p>
            <a:endParaRPr lang="ru-RU" sz="2800" dirty="0"/>
          </a:p>
          <a:p>
            <a:r>
              <a:rPr lang="ru-RU" sz="2800" dirty="0" smtClean="0"/>
              <a:t>6 класс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Подготовила </a:t>
            </a:r>
          </a:p>
          <a:p>
            <a:pPr algn="r"/>
            <a:r>
              <a:rPr lang="ru-RU" dirty="0" smtClean="0"/>
              <a:t>Колесник Е.И.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2012г</a:t>
            </a:r>
            <a:endParaRPr lang="ru-RU" sz="2800" dirty="0" smtClean="0"/>
          </a:p>
          <a:p>
            <a:endParaRPr lang="ru-RU" sz="2800" dirty="0"/>
          </a:p>
          <a:p>
            <a:endParaRPr lang="ru-RU" sz="24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785794"/>
            <a:ext cx="56435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Сыромятникова</a:t>
            </a:r>
            <a:r>
              <a:rPr lang="ru-RU" sz="2000" b="1" dirty="0" smtClean="0"/>
              <a:t> Екатерина Васильевна </a:t>
            </a:r>
            <a:r>
              <a:rPr lang="ru-RU" sz="2000" dirty="0" smtClean="0"/>
              <a:t>(род. 1914, Харьков).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Член Союза художников. Училась в Московском государственном институте им. В.И. Сурикова до 1948 г. Постоянный экспонент московских, республиканских, всесоюзных и зарубежных выставок. После выставки «Советское современное искусство», проходившей в Японии в 1976 г., все ее работы были приобретены в частные коллекции. Там же состоялась выставка целой серии работ, посвященной обнаженной натуре. Был издан каталог. Работы художницы находятся в частных собраниях в России и за рубежом.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4.bp.blogspot.com/_vYPIDwOMhm4/S4AB2jkvOZI/AAAAAAAAdPg/kdtElb6-UdU/s640/10-02-08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85728"/>
            <a:ext cx="51054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94692"/>
            <a:ext cx="650085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Игорь </a:t>
            </a:r>
            <a:r>
              <a:rPr lang="ru-RU" sz="2400" i="1" u="sng" dirty="0" err="1" smtClean="0"/>
              <a:t>Брумер</a:t>
            </a:r>
            <a:endParaRPr lang="ru-RU" sz="2400" u="sng" dirty="0" smtClean="0"/>
          </a:p>
          <a:p>
            <a:r>
              <a:rPr lang="ru-RU" dirty="0" smtClean="0"/>
              <a:t>Картина. Комната. Мальчишки, </a:t>
            </a:r>
            <a:br>
              <a:rPr lang="ru-RU" dirty="0" smtClean="0"/>
            </a:br>
            <a:r>
              <a:rPr lang="ru-RU" dirty="0" smtClean="0"/>
              <a:t>почти залезшие в окно.</a:t>
            </a:r>
            <a:br>
              <a:rPr lang="ru-RU" dirty="0" smtClean="0"/>
            </a:br>
            <a:r>
              <a:rPr lang="ru-RU" dirty="0" smtClean="0"/>
              <a:t>И не читают они книжки,</a:t>
            </a:r>
            <a:br>
              <a:rPr lang="ru-RU" dirty="0" smtClean="0"/>
            </a:br>
            <a:r>
              <a:rPr lang="ru-RU" dirty="0" smtClean="0"/>
              <a:t>и не идут смотреть кино.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Картина в комнате и краски,</a:t>
            </a:r>
            <a:br>
              <a:rPr lang="ru-RU" dirty="0" smtClean="0"/>
            </a:br>
            <a:r>
              <a:rPr lang="ru-RU" dirty="0" smtClean="0"/>
              <a:t>и кресло мягкое в углу,</a:t>
            </a:r>
            <a:br>
              <a:rPr lang="ru-RU" dirty="0" smtClean="0"/>
            </a:br>
            <a:r>
              <a:rPr lang="ru-RU" dirty="0" smtClean="0"/>
              <a:t>но взгляд не оторвать от сказки,</a:t>
            </a:r>
            <a:br>
              <a:rPr lang="ru-RU" dirty="0" smtClean="0"/>
            </a:br>
            <a:r>
              <a:rPr lang="ru-RU" dirty="0" smtClean="0"/>
              <a:t>от той прекраснейшей завязки,</a:t>
            </a:r>
            <a:br>
              <a:rPr lang="ru-RU" dirty="0" smtClean="0"/>
            </a:br>
            <a:r>
              <a:rPr lang="ru-RU" dirty="0" smtClean="0"/>
              <a:t>что расплескалась по холсту.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картине комната и тихо,</a:t>
            </a:r>
            <a:br>
              <a:rPr lang="ru-RU" dirty="0" smtClean="0"/>
            </a:br>
            <a:r>
              <a:rPr lang="ru-RU" dirty="0" smtClean="0"/>
              <a:t>и звука не произнести.</a:t>
            </a:r>
            <a:br>
              <a:rPr lang="ru-RU" dirty="0" smtClean="0"/>
            </a:br>
            <a:r>
              <a:rPr lang="ru-RU" dirty="0" smtClean="0"/>
              <a:t>Мы затаим дыханье, - слышишь,</a:t>
            </a:r>
            <a:br>
              <a:rPr lang="ru-RU" dirty="0" smtClean="0"/>
            </a:br>
            <a:r>
              <a:rPr lang="ru-RU" dirty="0" smtClean="0"/>
              <a:t>чтоб красоту не извести.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 свежесть красок не поблекла,</a:t>
            </a:r>
            <a:br>
              <a:rPr lang="ru-RU" dirty="0" smtClean="0"/>
            </a:br>
            <a:r>
              <a:rPr lang="ru-RU" dirty="0" smtClean="0"/>
              <a:t>ещё таких сырых, живых.</a:t>
            </a:r>
            <a:br>
              <a:rPr lang="ru-RU" dirty="0" smtClean="0"/>
            </a:br>
            <a:r>
              <a:rPr lang="ru-RU" dirty="0" smtClean="0"/>
              <a:t>Чтоб нам чудес открылась дверка,</a:t>
            </a:r>
            <a:br>
              <a:rPr lang="ru-RU" dirty="0" smtClean="0"/>
            </a:br>
            <a:r>
              <a:rPr lang="ru-RU" dirty="0" smtClean="0"/>
              <a:t>чтоб любоваться нам на них.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*картина Е.В. </a:t>
            </a:r>
            <a:r>
              <a:rPr lang="ru-RU" dirty="0" err="1" smtClean="0"/>
              <a:t>Сыромятниковой</a:t>
            </a:r>
            <a:r>
              <a:rPr lang="ru-RU" dirty="0" smtClean="0"/>
              <a:t> «Первые зрители»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85794"/>
          <a:ext cx="8382080" cy="5968740"/>
        </p:xfrm>
        <a:graphic>
          <a:graphicData uri="http://schemas.openxmlformats.org/drawingml/2006/table">
            <a:tbl>
              <a:tblPr/>
              <a:tblGrid>
                <a:gridCol w="8083319"/>
                <a:gridCol w="298761"/>
              </a:tblGrid>
              <a:tr h="38318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096" marR="60096" marT="30048" marB="30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096" marR="60096" marT="30048" marB="30048">
                    <a:lnL>
                      <a:noFill/>
                    </a:lnL>
                  </a:tcPr>
                </a:tc>
              </a:tr>
              <a:tr h="244475"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464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Самое интересное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здесь-то,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что это картина в картине. Мы рассматриваем картину художника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Сыромятниковой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ребята-герои этого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полотна- смотрят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на картину неизвестного нам художника. Причем мы этой картины не видим.Мы можем только догадываться, что же изобразил на ней художник. Может быть, это пейзаж. который виден из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окна- белоствольные березки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и темный лес вдали? Может это натюрморт-букет ромашек, который стоит на столе? А может художник нарисовал из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самих- непоседливых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мальчишек? </a:t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Мальчики заглядывают в открытое окно мастерской. Наверное они живут по соседству и давно интересуются, как работает художник. На лицах их написаны любопытство и живой интерес. Старший мальчик больше смотрит на картину. а младшего больше привлекает сама обстановка мастерской. </a:t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Мальчики рады и горды, что приобщились к тайне. Ведь настоящее мастерство-это всегда тайна.</a:t>
                      </a: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</a:rPr>
                      </a:b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780" marR="18780" marT="18780" marB="18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096" marR="60096" marT="30048" marB="30048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50112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Перед нами картина Е. В. </a:t>
            </a:r>
            <a:r>
              <a:rPr lang="ru-RU" sz="1600" dirty="0" err="1" smtClean="0"/>
              <a:t>Сыромятниковой</a:t>
            </a:r>
            <a:r>
              <a:rPr lang="ru-RU" sz="1600" dirty="0" smtClean="0"/>
              <a:t> «Первые зрители». Эта картина интересна по жанру здесь есть и пейзаж за окном, и интерьер комнаты и портрет мальчиков.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За окном мы видим березовую рощу в жаркий летний день. Погода стоит солнечная, безветренная. Возможно, именно этот пейзаж писал неизвестный нам художник на своем полотне.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 может быть там изображен натюрморт с букетом ромашек? А может быть чей-нибудь портрет? Точно сказать нельзя. Очень хочется заглянуть за мольберт и увидеть то, что видят мальчики.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Наверное, ребята живут где-то рядом и интересуются работой художника. Они выбрали момент, когда мастер вышел из комнаты, и подбежали к окну. Старший мальчик внимательно рассматривает картину. А младшему больше интересна сама комната. Ведь это не просто комната, эта мастерская художника. Здесь есть мольберт с картиной, палитра с красками, а под окном стоит папка с эскизами. В комнате чисто и светло. У окна стоит старинное кресло с резными ножками и подлокотниками. Наверное, сам художник или его гости садятся в кресло, чтобы рассматривать новые работу.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Эта картина особенно интересна тем, что в ней есть тайна, загадка. Каждый зритель обязательно задумывается, что изображено на полотне, которое мы не можем видеть. Каждый может представить себе что-то свое, то, что подсказывает его фантазия.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Мне нравится картины, которые заставляют остановиться, и задуматься. </a:t>
            </a:r>
          </a:p>
          <a:p>
            <a:r>
              <a:rPr lang="ru-RU" dirty="0" smtClean="0"/>
              <a:t> 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857916"/>
          </a:xfrm>
        </p:spPr>
        <p:txBody>
          <a:bodyPr>
            <a:noAutofit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>
                <a:solidFill>
                  <a:srgbClr val="FF0000"/>
                </a:solidFill>
              </a:rPr>
              <a:t>Сочинение по картине  Е.  В.  </a:t>
            </a:r>
            <a:r>
              <a:rPr lang="ru-RU" sz="2800" dirty="0" err="1" smtClean="0">
                <a:solidFill>
                  <a:srgbClr val="FF0000"/>
                </a:solidFill>
              </a:rPr>
              <a:t>Сыромятниковой</a:t>
            </a:r>
            <a:r>
              <a:rPr lang="ru-RU" sz="2800" dirty="0" smtClean="0">
                <a:solidFill>
                  <a:srgbClr val="FF0000"/>
                </a:solidFill>
              </a:rPr>
              <a:t>   "Первые зрители»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Был солнечный летний день. Дул легкий ветерок. Около березовой рощи на берегу пруда стоял домик художника.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Два деревенских мальчика прогуливались по роще и решили заглянуть в распахнутое окно домика. Старший мальчик одет в белую футболку с синим воротничком, на его лице изображены удивление и восторг от увиденной им картины этого художника. Младший мальчик в красной рубашке рассматривает старинное резное кресло, которое расположено в комнате. В левом углу комнаты стоит табурет. На нем лежит палитра с красками и кистями. Справа от табурета, на деревянном полу – ваза с ромашками. Под окном лежат холсты и рамки для картин. На окне висит белая занавеска.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Комната хорошо освещена дневным светом. Из окна представляется великолепный вид на рощу, пруд и лесную поляну.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Я думаю, что новая картина очень красивая, так как восторгу мальчика нет предела. Мне так и хочется очутиться в этой рощице, погостить в доме художника и посмотреть его чудесные произведения искусства.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9297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Дорогие мои одноклассники, я хочу рассказать  вам о картине « Первые зрители»  Е. В. </a:t>
            </a:r>
            <a:r>
              <a:rPr lang="ru-RU" sz="1400" dirty="0" err="1" smtClean="0"/>
              <a:t>Сыромятниковой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Мне очень хочется, что бы Вы  прочувствовала всю сказочность  сюжета и  смогли в полной мере полюбоваться  яркой палитрой!</a:t>
            </a:r>
          </a:p>
          <a:p>
            <a:r>
              <a:rPr lang="ru-RU" sz="1400" dirty="0" smtClean="0"/>
              <a:t>Что мы  видим, глядя на картину?  Главные  герои этого  полотна, двое мальчишек, разного возраста, которые заглядывают в окно чужой комнаты. Они очень взволнованы, ведь они выбрали момент , когда  хозяин вышел из комнаты. Уж очень их одолевает любопытство! На их лицах проступил лёгкий румянец и по-детски хитрые улыбки. Старший мальчик с восторгом  рассматривает  холст, на котором  что -то нарисовано. Как досадно , что мы не можем  видеть, что же именно? Возможно, там нарисован пейзаж, который во всех летних красках открывается перед нами из окна комнаты. Там мы видим стройные, с тонкими длинными ветвями берёзы. Они прекрасны на фоне летней травы! Я «смотрю» за окно и чувствую, как прозрачен и чист  воздух! Я пытаюсь его вдохнуть!!!!</a:t>
            </a:r>
          </a:p>
          <a:p>
            <a:r>
              <a:rPr lang="ru-RU" sz="1400" dirty="0" smtClean="0"/>
              <a:t>А может быть там натюрморт ? Старинная ваза с  полевыми цветами – ромашками?</a:t>
            </a:r>
          </a:p>
          <a:p>
            <a:r>
              <a:rPr lang="ru-RU" sz="1400" dirty="0" smtClean="0"/>
              <a:t>А ещё можно предположить, что там портрет этих самый мальчишек! Ведь по всему видно, что они соседские ребята и возможно художник давно наблюдая за их шалостями, нарисовал их  увлечёнными  за какой-нибудь уличной игрой!</a:t>
            </a:r>
          </a:p>
          <a:p>
            <a:r>
              <a:rPr lang="ru-RU" sz="1400" dirty="0" smtClean="0"/>
              <a:t>Тот мальчик который помладше  заинтересовался  комнатой и тем , что в ней находится. Ведь это комната – мастерская художника! Что же здесь есть? Здесь стоит мольберт с картиной, под окном папка с эскизами, на деревянном табурете лежит  палитра с красками. Комната светлая , чистая и всё в ней из натуральных, природных материалов!</a:t>
            </a:r>
          </a:p>
          <a:p>
            <a:r>
              <a:rPr lang="ru-RU" sz="1400" dirty="0" smtClean="0"/>
              <a:t>Нельзя не заметить старинное кресло у окна. У него красивые резные ножки и подлокотники.  Мне представляется, как хозяин этой комнаты садится в него, что бы со стороны посмотреть на свои работы.</a:t>
            </a:r>
          </a:p>
          <a:p>
            <a:r>
              <a:rPr lang="ru-RU" sz="1400" dirty="0" smtClean="0"/>
              <a:t>Картина очень интересна по своему замыслу. В ней мы можем увидеть и красивый пейзаж, и портреты мальчиков, и интерьер комнаты, а сколько тайны для зрителей!</a:t>
            </a:r>
          </a:p>
          <a:p>
            <a:r>
              <a:rPr lang="ru-RU" sz="1400" dirty="0" smtClean="0"/>
              <a:t>Мне очень понравилась картина, она даёт возможность   зрителю  задуматься , что же изображено на полотне , которого нам не видно? Всё зависит от фантазии смотрящего человека!</a:t>
            </a:r>
          </a:p>
          <a:p>
            <a:r>
              <a:rPr lang="ru-RU" sz="1400" dirty="0" smtClean="0"/>
              <a:t>Эта картина не позволит пройти мимо, она заставит остановиться  и задуматься о чуде, которое называется мастерством</a:t>
            </a:r>
            <a:r>
              <a:rPr lang="ru-RU" sz="1400" dirty="0" smtClean="0">
                <a:solidFill>
                  <a:schemeClr val="bg1"/>
                </a:solidFill>
              </a:rPr>
              <a:t>!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137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      Сочинение по картине  Е.  В.  Сыромятниковой   "Первые зрители»  Был солнечный летний день. Дул легкий ветерок. Около березовой рощи на берегу пруда стоял домик художника. Два деревенских мальчика прогуливались по роще и решили заглянуть в распахнутое окно домика. Старший мальчик одет в белую футболку с синим воротничком, на его лице изображены удивление и восторг от увиденной им картины этого художника. Младший мальчик в красной рубашке рассматривает старинное резное кресло, которое расположено в комнате. В левом углу комнаты стоит табурет. На нем лежит палитра с красками и кистями. Справа от табурета, на деревянном полу – ваза с ромашками. Под окном лежат холсты и рамки для картин. На окне висит белая занавеска. Комната хорошо освещена дневным светом. Из окна представляется великолепный вид на рощу, пруд и лесную поляну. Я думаю, что новая картина очень красивая, так как восторгу мальчика нет предела. Мне так и хочется очутиться в этой рощице, погостить в доме художника и посмотреть его чудесные произведения искусства.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</cp:revision>
  <dcterms:created xsi:type="dcterms:W3CDTF">2012-04-23T18:01:21Z</dcterms:created>
  <dcterms:modified xsi:type="dcterms:W3CDTF">2012-05-02T16:01:24Z</dcterms:modified>
</cp:coreProperties>
</file>