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6B130-F9D9-4A7F-946A-F316951D0E9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E0583-A58F-4FA1-855C-B0F28FC82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E0583-A58F-4FA1-855C-B0F28FC8230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B4622E-E003-4A76-93D9-BBD699BDB94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22ABC7-8071-4BD1-B6D0-37DBAEA48E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Юрий Коваль</a:t>
            </a:r>
            <a:br>
              <a:rPr lang="ru-RU" b="1" dirty="0"/>
            </a:br>
            <a:r>
              <a:rPr lang="ru-RU" dirty="0"/>
              <a:t>СНЕГИРИ И КОТЫ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Пишем сочинение вместе.</a:t>
            </a:r>
          </a:p>
        </p:txBody>
      </p:sp>
      <p:pic>
        <p:nvPicPr>
          <p:cNvPr id="1026" name="Picture 2" descr="C:\Users\Наталья Михайловна\Pictures\imagesCAY2G7V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2214578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Юрий Коваль</a:t>
            </a:r>
            <a:br>
              <a:rPr lang="ru-RU" dirty="0" smtClean="0"/>
            </a:br>
            <a:r>
              <a:rPr lang="ru-RU" dirty="0" smtClean="0"/>
              <a:t>СНЕГИРИ И КОТЫ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Поздней  осенью,  с  первой  порошей пришли  к  нам  из  северных </a:t>
            </a:r>
            <a:r>
              <a:rPr lang="ru-RU" dirty="0" smtClean="0"/>
              <a:t>лесов снегири</a:t>
            </a:r>
            <a:r>
              <a:rPr lang="ru-RU" dirty="0" smtClean="0"/>
              <a:t>.     Пухлые и  румяные,  уселись они на  яблонях,  как будто </a:t>
            </a:r>
            <a:r>
              <a:rPr lang="ru-RU" dirty="0" err="1" smtClean="0"/>
              <a:t>заместо</a:t>
            </a:r>
            <a:r>
              <a:rPr lang="ru-RU" dirty="0" smtClean="0"/>
              <a:t> упавших яблок.     А  наши коты уж  тут как тут.  Тоже залезли на  яблони и  устроились </a:t>
            </a:r>
            <a:r>
              <a:rPr lang="ru-RU" dirty="0" smtClean="0"/>
              <a:t>на нижних </a:t>
            </a:r>
            <a:r>
              <a:rPr lang="ru-RU" dirty="0" smtClean="0"/>
              <a:t>ветвях. Дескать, присаживайтесь к нам, снегири, мы тоже вроде яблоки.     Снегири хоть целый год и  не  видели котов,  а  соображают.  Все-таки </a:t>
            </a:r>
            <a:r>
              <a:rPr lang="ru-RU" dirty="0" smtClean="0"/>
              <a:t>у котов </a:t>
            </a:r>
            <a:r>
              <a:rPr lang="ru-RU" dirty="0" smtClean="0"/>
              <a:t>хвост, а у яблок - хвостик.     До  чего ж  хороши снегири,  а  особенно -  снегурки.  Не  такая у  </a:t>
            </a:r>
            <a:r>
              <a:rPr lang="ru-RU" dirty="0" smtClean="0"/>
              <a:t>них огненная </a:t>
            </a:r>
            <a:r>
              <a:rPr lang="ru-RU" dirty="0" smtClean="0"/>
              <a:t>грудь, как у хозяина-снегиря, зато нежная - палевая.     Улетают снегири, улетают снегурки.     А коты остаются на яблоне.     Лежат на ветках и виляют своими яблочными будто хвостами.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dirty="0"/>
              <a:t>На что похоже начало этого рассказа?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Почему </a:t>
            </a:r>
            <a:r>
              <a:rPr lang="ru-RU" sz="4400" dirty="0"/>
              <a:t>этот текст я прочитала вам сама?</a:t>
            </a:r>
          </a:p>
          <a:p>
            <a:pPr algn="ctr"/>
            <a:endParaRPr lang="ru-RU" sz="4400" dirty="0"/>
          </a:p>
        </p:txBody>
      </p:sp>
      <p:pic>
        <p:nvPicPr>
          <p:cNvPr id="6146" name="Picture 2" descr="C:\Users\Наталья Михайловна\Pictures\снегир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14290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ru-RU" dirty="0"/>
              <a:t>Как вы думаете, что обозначает союз «и» в рассказе?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>
              <a:buNone/>
            </a:pPr>
            <a:r>
              <a:rPr lang="ru-RU" sz="4400" dirty="0"/>
              <a:t>С чем сравнивает автор и снегирей, и котов?</a:t>
            </a:r>
          </a:p>
        </p:txBody>
      </p:sp>
      <p:pic>
        <p:nvPicPr>
          <p:cNvPr id="2050" name="Picture 2" descr="C:\Users\Наталья Михайловна\Picture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00042"/>
            <a:ext cx="1238250" cy="828675"/>
          </a:xfrm>
          <a:prstGeom prst="rect">
            <a:avLst/>
          </a:prstGeom>
          <a:noFill/>
        </p:spPr>
      </p:pic>
      <p:pic>
        <p:nvPicPr>
          <p:cNvPr id="2051" name="Picture 3" descr="C:\Users\Наталья Михайловна\Pictures\imagesCATOPK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643446"/>
            <a:ext cx="1085850" cy="1190625"/>
          </a:xfrm>
          <a:prstGeom prst="rect">
            <a:avLst/>
          </a:prstGeom>
          <a:noFill/>
        </p:spPr>
      </p:pic>
      <p:pic>
        <p:nvPicPr>
          <p:cNvPr id="1026" name="Picture 2" descr="C:\Users\Наталья Михайловна\Pictures\imagesCAOVYVY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857760"/>
            <a:ext cx="2286016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dirty="0"/>
              <a:t>Чем в представлении снегирей отличаются коты и яблоки друг от друга?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>
              <a:buNone/>
            </a:pPr>
            <a:r>
              <a:rPr lang="ru-RU" sz="4400" dirty="0"/>
              <a:t>Как описывает автор снегирей и снегурок?</a:t>
            </a:r>
          </a:p>
          <a:p>
            <a:endParaRPr lang="ru-RU" sz="4400" dirty="0"/>
          </a:p>
        </p:txBody>
      </p:sp>
      <p:pic>
        <p:nvPicPr>
          <p:cNvPr id="3075" name="Picture 3" descr="C:\Users\Наталья Михайловна\Pictures\в сад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72074"/>
            <a:ext cx="1333500" cy="1095375"/>
          </a:xfrm>
          <a:prstGeom prst="rect">
            <a:avLst/>
          </a:prstGeom>
          <a:noFill/>
        </p:spPr>
      </p:pic>
      <p:pic>
        <p:nvPicPr>
          <p:cNvPr id="3078" name="Picture 6" descr="C:\Users\Наталья Михайловна\Pictures\сам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072074"/>
            <a:ext cx="1323975" cy="1014413"/>
          </a:xfrm>
          <a:prstGeom prst="rect">
            <a:avLst/>
          </a:prstGeom>
          <a:noFill/>
        </p:spPr>
      </p:pic>
      <p:pic>
        <p:nvPicPr>
          <p:cNvPr id="2050" name="Picture 2" descr="C:\Users\Наталья Михайловна\Pictures\imagesCAK6H5E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85728"/>
            <a:ext cx="1357322" cy="928694"/>
          </a:xfrm>
          <a:prstGeom prst="rect">
            <a:avLst/>
          </a:prstGeom>
          <a:noFill/>
        </p:spPr>
      </p:pic>
      <p:pic>
        <p:nvPicPr>
          <p:cNvPr id="2051" name="Picture 3" descr="C:\Users\Наталья Михайловна\Pictures\imagesCAZ75X0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214290"/>
            <a:ext cx="1190625" cy="8953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dirty="0"/>
              <a:t>Как выглядят в рассказе коты?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4400" dirty="0" smtClean="0"/>
              <a:t>Опишите картину,</a:t>
            </a:r>
          </a:p>
          <a:p>
            <a:pPr algn="r">
              <a:buNone/>
            </a:pPr>
            <a:r>
              <a:rPr lang="ru-RU" sz="4400" dirty="0" smtClean="0"/>
              <a:t>которую вы</a:t>
            </a:r>
          </a:p>
          <a:p>
            <a:pPr algn="r">
              <a:buNone/>
            </a:pPr>
            <a:r>
              <a:rPr lang="ru-RU" sz="4400" dirty="0" smtClean="0"/>
              <a:t> </a:t>
            </a:r>
            <a:r>
              <a:rPr lang="ru-RU" sz="4400" dirty="0"/>
              <a:t>увидели, </a:t>
            </a:r>
            <a:endParaRPr lang="ru-RU" sz="4400" dirty="0" smtClean="0"/>
          </a:p>
          <a:p>
            <a:pPr algn="r">
              <a:buNone/>
            </a:pPr>
            <a:r>
              <a:rPr lang="ru-RU" sz="4400" dirty="0" smtClean="0"/>
              <a:t>прослушав</a:t>
            </a:r>
          </a:p>
          <a:p>
            <a:pPr algn="r">
              <a:buNone/>
            </a:pPr>
            <a:r>
              <a:rPr lang="ru-RU" sz="4400" dirty="0" smtClean="0"/>
              <a:t> </a:t>
            </a:r>
            <a:r>
              <a:rPr lang="ru-RU" sz="4400" dirty="0"/>
              <a:t>рассказ.</a:t>
            </a:r>
          </a:p>
          <a:p>
            <a:pPr algn="ctr"/>
            <a:endParaRPr lang="ru-RU" sz="4400" dirty="0"/>
          </a:p>
        </p:txBody>
      </p:sp>
      <p:pic>
        <p:nvPicPr>
          <p:cNvPr id="4098" name="Picture 2" descr="C:\Users\Наталья Михайловна\Pictures\imagesCA2D6XW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57166"/>
            <a:ext cx="847725" cy="1190625"/>
          </a:xfrm>
          <a:prstGeom prst="rect">
            <a:avLst/>
          </a:prstGeom>
          <a:noFill/>
        </p:spPr>
      </p:pic>
      <p:pic>
        <p:nvPicPr>
          <p:cNvPr id="4099" name="Picture 3" descr="C:\Users\Наталья Михайловна\Pictures\imagesCAEPRC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85728"/>
            <a:ext cx="914400" cy="1143008"/>
          </a:xfrm>
          <a:prstGeom prst="rect">
            <a:avLst/>
          </a:prstGeom>
          <a:noFill/>
        </p:spPr>
      </p:pic>
      <p:pic>
        <p:nvPicPr>
          <p:cNvPr id="4100" name="Picture 4" descr="C:\Users\Наталья Михайловна\Pictures\imagesCARZN0R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428604"/>
            <a:ext cx="1143000" cy="1000132"/>
          </a:xfrm>
          <a:prstGeom prst="rect">
            <a:avLst/>
          </a:prstGeom>
          <a:noFill/>
        </p:spPr>
      </p:pic>
      <p:pic>
        <p:nvPicPr>
          <p:cNvPr id="4101" name="Picture 5" descr="C:\Users\Наталья Михайловна\Pictures\i_rasskazki4-3_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3643314"/>
            <a:ext cx="2400300" cy="27146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dirty="0"/>
              <a:t>Какие образы возникают у вас после прочтения?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lvl="0"/>
            <a:r>
              <a:rPr lang="ru-RU" sz="3600" dirty="0"/>
              <a:t>Образ счастья, в котором …</a:t>
            </a:r>
          </a:p>
          <a:p>
            <a:pPr lvl="0"/>
            <a:r>
              <a:rPr lang="ru-RU" sz="3600" dirty="0"/>
              <a:t>Образ рая, где хищники и их жертвы …</a:t>
            </a:r>
          </a:p>
          <a:p>
            <a:pPr lvl="0"/>
            <a:r>
              <a:rPr lang="ru-RU" sz="3600" dirty="0"/>
              <a:t>…</a:t>
            </a:r>
          </a:p>
          <a:p>
            <a:endParaRPr lang="ru-RU" sz="3600" dirty="0"/>
          </a:p>
        </p:txBody>
      </p:sp>
      <p:pic>
        <p:nvPicPr>
          <p:cNvPr id="5122" name="Picture 2" descr="C:\Users\Наталья Михайловна\Pictures\груд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14818"/>
            <a:ext cx="1785950" cy="2357454"/>
          </a:xfrm>
          <a:prstGeom prst="rect">
            <a:avLst/>
          </a:prstGeom>
          <a:noFill/>
        </p:spPr>
      </p:pic>
      <p:pic>
        <p:nvPicPr>
          <p:cNvPr id="5123" name="Picture 3" descr="C:\Users\Наталья Михайловна\Pictures\imagesCATOPK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357322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2286016"/>
          </a:xfrm>
        </p:spPr>
        <p:txBody>
          <a:bodyPr>
            <a:normAutofit/>
          </a:bodyPr>
          <a:lstStyle/>
          <a:p>
            <a:r>
              <a:rPr lang="ru-RU" dirty="0"/>
              <a:t>Хотелось бы вам прочитать и другие рассказы Ю.Коваля?</a:t>
            </a:r>
            <a:br>
              <a:rPr lang="ru-RU" dirty="0"/>
            </a:br>
            <a:endParaRPr lang="ru-RU" dirty="0"/>
          </a:p>
        </p:txBody>
      </p:sp>
      <p:pic>
        <p:nvPicPr>
          <p:cNvPr id="7171" name="Picture 3" descr="C:\Users\Наталья Михайловна\Pictures\koval_knigi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214818"/>
            <a:ext cx="3810000" cy="1962150"/>
          </a:xfrm>
          <a:prstGeom prst="rect">
            <a:avLst/>
          </a:prstGeom>
          <a:noFill/>
        </p:spPr>
      </p:pic>
      <p:pic>
        <p:nvPicPr>
          <p:cNvPr id="7172" name="Picture 4" descr="C:\Users\Наталья Михайловна\Pictures\koval_knigi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643050"/>
            <a:ext cx="3810000" cy="1962150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Работу выполнила </a:t>
            </a:r>
            <a:br>
              <a:rPr lang="ru-RU" dirty="0" smtClean="0"/>
            </a:br>
            <a:r>
              <a:rPr lang="ru-RU" dirty="0" err="1" smtClean="0"/>
              <a:t>чучкова</a:t>
            </a:r>
            <a:r>
              <a:rPr lang="ru-RU" dirty="0" smtClean="0"/>
              <a:t> о.м.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7239000" cy="48463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Руководитель </a:t>
            </a:r>
          </a:p>
          <a:p>
            <a:pPr algn="ctr">
              <a:buNone/>
            </a:pPr>
            <a:r>
              <a:rPr lang="ru-RU" sz="4000" dirty="0" err="1" smtClean="0">
                <a:solidFill>
                  <a:schemeClr val="tx2"/>
                </a:solidFill>
              </a:rPr>
              <a:t>Минералова</a:t>
            </a:r>
            <a:r>
              <a:rPr lang="ru-RU" sz="400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Ирина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Георгиевна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262</Words>
  <Application>Microsoft Office PowerPoint</Application>
  <PresentationFormat>Экран (4:3)</PresentationFormat>
  <Paragraphs>53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Юрий Коваль СНЕГИРИ И КОТЫ</vt:lpstr>
      <vt:lpstr>Юрий Коваль СНЕГИРИ И КОТЫ </vt:lpstr>
      <vt:lpstr>На что похоже начало этого рассказа? </vt:lpstr>
      <vt:lpstr>Как вы думаете, что обозначает союз «и» в рассказе?</vt:lpstr>
      <vt:lpstr>Чем в представлении снегирей отличаются коты и яблоки друг от друга? </vt:lpstr>
      <vt:lpstr>Как выглядят в рассказе коты? </vt:lpstr>
      <vt:lpstr>Какие образы возникают у вас после прочтения? </vt:lpstr>
      <vt:lpstr>Хотелось бы вам прочитать и другие рассказы Ю.Коваля? </vt:lpstr>
      <vt:lpstr>Работу выполнила  чучкова о.м.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Юрий Коваль СНЕГИРИ И КОТЫ</dc:title>
  <dc:creator>Наталья Михайловна</dc:creator>
  <cp:lastModifiedBy>406</cp:lastModifiedBy>
  <cp:revision>10</cp:revision>
  <dcterms:created xsi:type="dcterms:W3CDTF">2010-04-17T17:08:00Z</dcterms:created>
  <dcterms:modified xsi:type="dcterms:W3CDTF">2012-01-12T08:34:15Z</dcterms:modified>
</cp:coreProperties>
</file>