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9" r:id="rId3"/>
    <p:sldId id="292" r:id="rId4"/>
    <p:sldId id="290" r:id="rId5"/>
    <p:sldId id="256" r:id="rId6"/>
    <p:sldId id="280" r:id="rId7"/>
    <p:sldId id="285" r:id="rId8"/>
    <p:sldId id="284" r:id="rId9"/>
    <p:sldId id="283" r:id="rId10"/>
    <p:sldId id="282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6F9"/>
    <a:srgbClr val="990099"/>
    <a:srgbClr val="FF00FF"/>
    <a:srgbClr val="FCBC8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картинки к 1 апреля\ваекdep_2942323-Round-frame-with-clown-and-balloon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3635896" y="1916832"/>
            <a:ext cx="4792960" cy="1847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44"/>
              </a:avLst>
            </a:prstTxWarp>
          </a:bodyPr>
          <a:lstStyle/>
          <a:p>
            <a:pPr algn="ctr"/>
            <a:r>
              <a:rPr lang="ru-RU" sz="72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/>
              </a:rPr>
              <a:t>1 апреля – </a:t>
            </a:r>
          </a:p>
          <a:p>
            <a:pPr algn="ctr"/>
            <a:r>
              <a:rPr lang="ru-RU" sz="7200" b="1" kern="10" dirty="0" err="1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/>
              </a:rPr>
              <a:t>Днь</a:t>
            </a:r>
            <a:r>
              <a:rPr lang="ru-RU" sz="72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/>
              </a:rPr>
              <a:t> </a:t>
            </a:r>
            <a:r>
              <a:rPr lang="ru-RU" sz="7200" b="1" kern="10" dirty="0" err="1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/>
              </a:rPr>
              <a:t>Смх</a:t>
            </a:r>
            <a:endParaRPr lang="ru-RU" sz="72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Comic Sans MS"/>
            </a:endParaRPr>
          </a:p>
        </p:txBody>
      </p:sp>
      <p:grpSp>
        <p:nvGrpSpPr>
          <p:cNvPr id="5" name="Group 286"/>
          <p:cNvGrpSpPr>
            <a:grpSpLocks/>
          </p:cNvGrpSpPr>
          <p:nvPr/>
        </p:nvGrpSpPr>
        <p:grpSpPr bwMode="auto">
          <a:xfrm>
            <a:off x="3347870" y="4149081"/>
            <a:ext cx="939802" cy="1698490"/>
            <a:chOff x="4272" y="2112"/>
            <a:chExt cx="1024" cy="1849"/>
          </a:xfrm>
        </p:grpSpPr>
        <p:sp>
          <p:nvSpPr>
            <p:cNvPr id="6" name="Freeform 287"/>
            <p:cNvSpPr>
              <a:spLocks/>
            </p:cNvSpPr>
            <p:nvPr/>
          </p:nvSpPr>
          <p:spPr bwMode="auto">
            <a:xfrm rot="1795287">
              <a:off x="4836" y="3608"/>
              <a:ext cx="384" cy="160"/>
            </a:xfrm>
            <a:custGeom>
              <a:avLst/>
              <a:gdLst>
                <a:gd name="T0" fmla="*/ 9 w 352"/>
                <a:gd name="T1" fmla="*/ 74 h 208"/>
                <a:gd name="T2" fmla="*/ 61 w 352"/>
                <a:gd name="T3" fmla="*/ 148 h 208"/>
                <a:gd name="T4" fmla="*/ 113 w 352"/>
                <a:gd name="T5" fmla="*/ 148 h 208"/>
                <a:gd name="T6" fmla="*/ 218 w 352"/>
                <a:gd name="T7" fmla="*/ 111 h 208"/>
                <a:gd name="T8" fmla="*/ 323 w 352"/>
                <a:gd name="T9" fmla="*/ 74 h 208"/>
                <a:gd name="T10" fmla="*/ 375 w 352"/>
                <a:gd name="T11" fmla="*/ 37 h 208"/>
                <a:gd name="T12" fmla="*/ 375 w 352"/>
                <a:gd name="T13" fmla="*/ 0 h 208"/>
                <a:gd name="T14" fmla="*/ 323 w 352"/>
                <a:gd name="T15" fmla="*/ 37 h 208"/>
                <a:gd name="T16" fmla="*/ 218 w 352"/>
                <a:gd name="T17" fmla="*/ 74 h 208"/>
                <a:gd name="T18" fmla="*/ 166 w 352"/>
                <a:gd name="T19" fmla="*/ 74 h 208"/>
                <a:gd name="T20" fmla="*/ 113 w 352"/>
                <a:gd name="T21" fmla="*/ 74 h 208"/>
                <a:gd name="T22" fmla="*/ 61 w 352"/>
                <a:gd name="T23" fmla="*/ 37 h 208"/>
                <a:gd name="T24" fmla="*/ 9 w 352"/>
                <a:gd name="T25" fmla="*/ 37 h 208"/>
                <a:gd name="T26" fmla="*/ 9 w 352"/>
                <a:gd name="T27" fmla="*/ 74 h 2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2"/>
                <a:gd name="T43" fmla="*/ 0 h 208"/>
                <a:gd name="T44" fmla="*/ 352 w 352"/>
                <a:gd name="T45" fmla="*/ 208 h 2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2" h="208">
                  <a:moveTo>
                    <a:pt x="8" y="96"/>
                  </a:moveTo>
                  <a:cubicBezTo>
                    <a:pt x="16" y="120"/>
                    <a:pt x="40" y="176"/>
                    <a:pt x="56" y="192"/>
                  </a:cubicBezTo>
                  <a:cubicBezTo>
                    <a:pt x="72" y="208"/>
                    <a:pt x="80" y="200"/>
                    <a:pt x="104" y="192"/>
                  </a:cubicBezTo>
                  <a:cubicBezTo>
                    <a:pt x="128" y="184"/>
                    <a:pt x="168" y="160"/>
                    <a:pt x="200" y="144"/>
                  </a:cubicBezTo>
                  <a:cubicBezTo>
                    <a:pt x="232" y="128"/>
                    <a:pt x="272" y="112"/>
                    <a:pt x="296" y="96"/>
                  </a:cubicBezTo>
                  <a:cubicBezTo>
                    <a:pt x="320" y="80"/>
                    <a:pt x="336" y="64"/>
                    <a:pt x="344" y="48"/>
                  </a:cubicBezTo>
                  <a:cubicBezTo>
                    <a:pt x="352" y="32"/>
                    <a:pt x="352" y="0"/>
                    <a:pt x="344" y="0"/>
                  </a:cubicBezTo>
                  <a:cubicBezTo>
                    <a:pt x="336" y="0"/>
                    <a:pt x="320" y="32"/>
                    <a:pt x="296" y="48"/>
                  </a:cubicBezTo>
                  <a:cubicBezTo>
                    <a:pt x="272" y="64"/>
                    <a:pt x="224" y="88"/>
                    <a:pt x="200" y="96"/>
                  </a:cubicBezTo>
                  <a:cubicBezTo>
                    <a:pt x="176" y="104"/>
                    <a:pt x="168" y="96"/>
                    <a:pt x="152" y="96"/>
                  </a:cubicBezTo>
                  <a:cubicBezTo>
                    <a:pt x="136" y="96"/>
                    <a:pt x="120" y="104"/>
                    <a:pt x="104" y="96"/>
                  </a:cubicBezTo>
                  <a:cubicBezTo>
                    <a:pt x="88" y="88"/>
                    <a:pt x="72" y="56"/>
                    <a:pt x="56" y="48"/>
                  </a:cubicBezTo>
                  <a:cubicBezTo>
                    <a:pt x="40" y="40"/>
                    <a:pt x="16" y="40"/>
                    <a:pt x="8" y="48"/>
                  </a:cubicBezTo>
                  <a:cubicBezTo>
                    <a:pt x="0" y="56"/>
                    <a:pt x="0" y="72"/>
                    <a:pt x="8" y="96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88"/>
            <p:cNvSpPr>
              <a:spLocks/>
            </p:cNvSpPr>
            <p:nvPr/>
          </p:nvSpPr>
          <p:spPr bwMode="auto">
            <a:xfrm rot="-766274">
              <a:off x="4512" y="3552"/>
              <a:ext cx="240" cy="152"/>
            </a:xfrm>
            <a:custGeom>
              <a:avLst/>
              <a:gdLst>
                <a:gd name="T0" fmla="*/ 0 w 144"/>
                <a:gd name="T1" fmla="*/ 141 h 112"/>
                <a:gd name="T2" fmla="*/ 80 w 144"/>
                <a:gd name="T3" fmla="*/ 76 h 112"/>
                <a:gd name="T4" fmla="*/ 160 w 144"/>
                <a:gd name="T5" fmla="*/ 11 h 112"/>
                <a:gd name="T6" fmla="*/ 240 w 144"/>
                <a:gd name="T7" fmla="*/ 11 h 112"/>
                <a:gd name="T8" fmla="*/ 160 w 144"/>
                <a:gd name="T9" fmla="*/ 76 h 112"/>
                <a:gd name="T10" fmla="*/ 80 w 144"/>
                <a:gd name="T11" fmla="*/ 141 h 112"/>
                <a:gd name="T12" fmla="*/ 0 w 144"/>
                <a:gd name="T13" fmla="*/ 141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112"/>
                <a:gd name="T23" fmla="*/ 144 w 144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112">
                  <a:moveTo>
                    <a:pt x="0" y="104"/>
                  </a:moveTo>
                  <a:cubicBezTo>
                    <a:pt x="0" y="96"/>
                    <a:pt x="32" y="72"/>
                    <a:pt x="48" y="56"/>
                  </a:cubicBezTo>
                  <a:cubicBezTo>
                    <a:pt x="64" y="40"/>
                    <a:pt x="80" y="16"/>
                    <a:pt x="96" y="8"/>
                  </a:cubicBezTo>
                  <a:cubicBezTo>
                    <a:pt x="112" y="0"/>
                    <a:pt x="144" y="0"/>
                    <a:pt x="144" y="8"/>
                  </a:cubicBezTo>
                  <a:cubicBezTo>
                    <a:pt x="144" y="16"/>
                    <a:pt x="112" y="40"/>
                    <a:pt x="96" y="56"/>
                  </a:cubicBezTo>
                  <a:cubicBezTo>
                    <a:pt x="80" y="72"/>
                    <a:pt x="64" y="96"/>
                    <a:pt x="48" y="104"/>
                  </a:cubicBezTo>
                  <a:cubicBezTo>
                    <a:pt x="32" y="112"/>
                    <a:pt x="0" y="112"/>
                    <a:pt x="0" y="104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89"/>
            <p:cNvSpPr>
              <a:spLocks/>
            </p:cNvSpPr>
            <p:nvPr/>
          </p:nvSpPr>
          <p:spPr bwMode="auto">
            <a:xfrm>
              <a:off x="4320" y="3696"/>
              <a:ext cx="344" cy="158"/>
            </a:xfrm>
            <a:custGeom>
              <a:avLst/>
              <a:gdLst>
                <a:gd name="T0" fmla="*/ 276 w 488"/>
                <a:gd name="T1" fmla="*/ 11 h 224"/>
                <a:gd name="T2" fmla="*/ 209 w 488"/>
                <a:gd name="T3" fmla="*/ 11 h 224"/>
                <a:gd name="T4" fmla="*/ 175 w 488"/>
                <a:gd name="T5" fmla="*/ 11 h 224"/>
                <a:gd name="T6" fmla="*/ 141 w 488"/>
                <a:gd name="T7" fmla="*/ 79 h 224"/>
                <a:gd name="T8" fmla="*/ 73 w 488"/>
                <a:gd name="T9" fmla="*/ 113 h 224"/>
                <a:gd name="T10" fmla="*/ 6 w 488"/>
                <a:gd name="T11" fmla="*/ 113 h 224"/>
                <a:gd name="T12" fmla="*/ 39 w 488"/>
                <a:gd name="T13" fmla="*/ 147 h 224"/>
                <a:gd name="T14" fmla="*/ 73 w 488"/>
                <a:gd name="T15" fmla="*/ 147 h 224"/>
                <a:gd name="T16" fmla="*/ 175 w 488"/>
                <a:gd name="T17" fmla="*/ 147 h 224"/>
                <a:gd name="T18" fmla="*/ 209 w 488"/>
                <a:gd name="T19" fmla="*/ 147 h 224"/>
                <a:gd name="T20" fmla="*/ 242 w 488"/>
                <a:gd name="T21" fmla="*/ 79 h 224"/>
                <a:gd name="T22" fmla="*/ 276 w 488"/>
                <a:gd name="T23" fmla="*/ 79 h 224"/>
                <a:gd name="T24" fmla="*/ 310 w 488"/>
                <a:gd name="T25" fmla="*/ 147 h 224"/>
                <a:gd name="T26" fmla="*/ 310 w 488"/>
                <a:gd name="T27" fmla="*/ 113 h 224"/>
                <a:gd name="T28" fmla="*/ 310 w 488"/>
                <a:gd name="T29" fmla="*/ 79 h 224"/>
                <a:gd name="T30" fmla="*/ 310 w 488"/>
                <a:gd name="T31" fmla="*/ 45 h 224"/>
                <a:gd name="T32" fmla="*/ 344 w 488"/>
                <a:gd name="T33" fmla="*/ 11 h 224"/>
                <a:gd name="T34" fmla="*/ 310 w 488"/>
                <a:gd name="T35" fmla="*/ 11 h 224"/>
                <a:gd name="T36" fmla="*/ 276 w 488"/>
                <a:gd name="T37" fmla="*/ 11 h 2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8"/>
                <a:gd name="T58" fmla="*/ 0 h 224"/>
                <a:gd name="T59" fmla="*/ 488 w 488"/>
                <a:gd name="T60" fmla="*/ 224 h 2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8" h="224">
                  <a:moveTo>
                    <a:pt x="392" y="16"/>
                  </a:moveTo>
                  <a:cubicBezTo>
                    <a:pt x="368" y="16"/>
                    <a:pt x="320" y="16"/>
                    <a:pt x="296" y="16"/>
                  </a:cubicBezTo>
                  <a:cubicBezTo>
                    <a:pt x="272" y="16"/>
                    <a:pt x="264" y="0"/>
                    <a:pt x="248" y="16"/>
                  </a:cubicBezTo>
                  <a:cubicBezTo>
                    <a:pt x="232" y="32"/>
                    <a:pt x="224" y="88"/>
                    <a:pt x="200" y="112"/>
                  </a:cubicBezTo>
                  <a:cubicBezTo>
                    <a:pt x="176" y="136"/>
                    <a:pt x="136" y="152"/>
                    <a:pt x="104" y="160"/>
                  </a:cubicBezTo>
                  <a:cubicBezTo>
                    <a:pt x="72" y="168"/>
                    <a:pt x="16" y="152"/>
                    <a:pt x="8" y="160"/>
                  </a:cubicBezTo>
                  <a:cubicBezTo>
                    <a:pt x="0" y="168"/>
                    <a:pt x="40" y="200"/>
                    <a:pt x="56" y="208"/>
                  </a:cubicBezTo>
                  <a:cubicBezTo>
                    <a:pt x="72" y="216"/>
                    <a:pt x="72" y="208"/>
                    <a:pt x="104" y="208"/>
                  </a:cubicBezTo>
                  <a:cubicBezTo>
                    <a:pt x="136" y="208"/>
                    <a:pt x="216" y="208"/>
                    <a:pt x="248" y="208"/>
                  </a:cubicBezTo>
                  <a:cubicBezTo>
                    <a:pt x="280" y="208"/>
                    <a:pt x="280" y="224"/>
                    <a:pt x="296" y="208"/>
                  </a:cubicBezTo>
                  <a:cubicBezTo>
                    <a:pt x="312" y="192"/>
                    <a:pt x="328" y="128"/>
                    <a:pt x="344" y="112"/>
                  </a:cubicBezTo>
                  <a:cubicBezTo>
                    <a:pt x="360" y="96"/>
                    <a:pt x="376" y="96"/>
                    <a:pt x="392" y="112"/>
                  </a:cubicBezTo>
                  <a:cubicBezTo>
                    <a:pt x="408" y="128"/>
                    <a:pt x="432" y="200"/>
                    <a:pt x="440" y="208"/>
                  </a:cubicBezTo>
                  <a:cubicBezTo>
                    <a:pt x="448" y="216"/>
                    <a:pt x="440" y="176"/>
                    <a:pt x="440" y="160"/>
                  </a:cubicBezTo>
                  <a:cubicBezTo>
                    <a:pt x="440" y="144"/>
                    <a:pt x="440" y="128"/>
                    <a:pt x="440" y="112"/>
                  </a:cubicBezTo>
                  <a:cubicBezTo>
                    <a:pt x="440" y="96"/>
                    <a:pt x="432" y="80"/>
                    <a:pt x="440" y="64"/>
                  </a:cubicBezTo>
                  <a:cubicBezTo>
                    <a:pt x="448" y="48"/>
                    <a:pt x="488" y="24"/>
                    <a:pt x="488" y="16"/>
                  </a:cubicBezTo>
                  <a:cubicBezTo>
                    <a:pt x="488" y="8"/>
                    <a:pt x="456" y="16"/>
                    <a:pt x="440" y="16"/>
                  </a:cubicBezTo>
                  <a:cubicBezTo>
                    <a:pt x="424" y="16"/>
                    <a:pt x="416" y="16"/>
                    <a:pt x="39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rgbClr val="FFFF00"/>
                </a:gs>
                <a:gs pos="100000">
                  <a:srgbClr val="009900"/>
                </a:gs>
              </a:gsLst>
              <a:lin ang="5400000" scaled="1"/>
            </a:gra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90"/>
            <p:cNvSpPr>
              <a:spLocks/>
            </p:cNvSpPr>
            <p:nvPr/>
          </p:nvSpPr>
          <p:spPr bwMode="auto">
            <a:xfrm rot="14217722">
              <a:off x="5045" y="3710"/>
              <a:ext cx="344" cy="158"/>
            </a:xfrm>
            <a:custGeom>
              <a:avLst/>
              <a:gdLst>
                <a:gd name="T0" fmla="*/ 276 w 488"/>
                <a:gd name="T1" fmla="*/ 11 h 224"/>
                <a:gd name="T2" fmla="*/ 209 w 488"/>
                <a:gd name="T3" fmla="*/ 11 h 224"/>
                <a:gd name="T4" fmla="*/ 175 w 488"/>
                <a:gd name="T5" fmla="*/ 11 h 224"/>
                <a:gd name="T6" fmla="*/ 141 w 488"/>
                <a:gd name="T7" fmla="*/ 79 h 224"/>
                <a:gd name="T8" fmla="*/ 73 w 488"/>
                <a:gd name="T9" fmla="*/ 113 h 224"/>
                <a:gd name="T10" fmla="*/ 6 w 488"/>
                <a:gd name="T11" fmla="*/ 113 h 224"/>
                <a:gd name="T12" fmla="*/ 39 w 488"/>
                <a:gd name="T13" fmla="*/ 147 h 224"/>
                <a:gd name="T14" fmla="*/ 73 w 488"/>
                <a:gd name="T15" fmla="*/ 147 h 224"/>
                <a:gd name="T16" fmla="*/ 175 w 488"/>
                <a:gd name="T17" fmla="*/ 147 h 224"/>
                <a:gd name="T18" fmla="*/ 209 w 488"/>
                <a:gd name="T19" fmla="*/ 147 h 224"/>
                <a:gd name="T20" fmla="*/ 242 w 488"/>
                <a:gd name="T21" fmla="*/ 79 h 224"/>
                <a:gd name="T22" fmla="*/ 276 w 488"/>
                <a:gd name="T23" fmla="*/ 79 h 224"/>
                <a:gd name="T24" fmla="*/ 310 w 488"/>
                <a:gd name="T25" fmla="*/ 147 h 224"/>
                <a:gd name="T26" fmla="*/ 310 w 488"/>
                <a:gd name="T27" fmla="*/ 113 h 224"/>
                <a:gd name="T28" fmla="*/ 310 w 488"/>
                <a:gd name="T29" fmla="*/ 79 h 224"/>
                <a:gd name="T30" fmla="*/ 310 w 488"/>
                <a:gd name="T31" fmla="*/ 45 h 224"/>
                <a:gd name="T32" fmla="*/ 344 w 488"/>
                <a:gd name="T33" fmla="*/ 11 h 224"/>
                <a:gd name="T34" fmla="*/ 310 w 488"/>
                <a:gd name="T35" fmla="*/ 11 h 224"/>
                <a:gd name="T36" fmla="*/ 276 w 488"/>
                <a:gd name="T37" fmla="*/ 11 h 2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8"/>
                <a:gd name="T58" fmla="*/ 0 h 224"/>
                <a:gd name="T59" fmla="*/ 488 w 488"/>
                <a:gd name="T60" fmla="*/ 224 h 2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8" h="224">
                  <a:moveTo>
                    <a:pt x="392" y="16"/>
                  </a:moveTo>
                  <a:cubicBezTo>
                    <a:pt x="368" y="16"/>
                    <a:pt x="320" y="16"/>
                    <a:pt x="296" y="16"/>
                  </a:cubicBezTo>
                  <a:cubicBezTo>
                    <a:pt x="272" y="16"/>
                    <a:pt x="264" y="0"/>
                    <a:pt x="248" y="16"/>
                  </a:cubicBezTo>
                  <a:cubicBezTo>
                    <a:pt x="232" y="32"/>
                    <a:pt x="224" y="88"/>
                    <a:pt x="200" y="112"/>
                  </a:cubicBezTo>
                  <a:cubicBezTo>
                    <a:pt x="176" y="136"/>
                    <a:pt x="136" y="152"/>
                    <a:pt x="104" y="160"/>
                  </a:cubicBezTo>
                  <a:cubicBezTo>
                    <a:pt x="72" y="168"/>
                    <a:pt x="16" y="152"/>
                    <a:pt x="8" y="160"/>
                  </a:cubicBezTo>
                  <a:cubicBezTo>
                    <a:pt x="0" y="168"/>
                    <a:pt x="40" y="200"/>
                    <a:pt x="56" y="208"/>
                  </a:cubicBezTo>
                  <a:cubicBezTo>
                    <a:pt x="72" y="216"/>
                    <a:pt x="72" y="208"/>
                    <a:pt x="104" y="208"/>
                  </a:cubicBezTo>
                  <a:cubicBezTo>
                    <a:pt x="136" y="208"/>
                    <a:pt x="216" y="208"/>
                    <a:pt x="248" y="208"/>
                  </a:cubicBezTo>
                  <a:cubicBezTo>
                    <a:pt x="280" y="208"/>
                    <a:pt x="280" y="224"/>
                    <a:pt x="296" y="208"/>
                  </a:cubicBezTo>
                  <a:cubicBezTo>
                    <a:pt x="312" y="192"/>
                    <a:pt x="328" y="128"/>
                    <a:pt x="344" y="112"/>
                  </a:cubicBezTo>
                  <a:cubicBezTo>
                    <a:pt x="360" y="96"/>
                    <a:pt x="376" y="96"/>
                    <a:pt x="392" y="112"/>
                  </a:cubicBezTo>
                  <a:cubicBezTo>
                    <a:pt x="408" y="128"/>
                    <a:pt x="432" y="200"/>
                    <a:pt x="440" y="208"/>
                  </a:cubicBezTo>
                  <a:cubicBezTo>
                    <a:pt x="448" y="216"/>
                    <a:pt x="440" y="176"/>
                    <a:pt x="440" y="160"/>
                  </a:cubicBezTo>
                  <a:cubicBezTo>
                    <a:pt x="440" y="144"/>
                    <a:pt x="440" y="128"/>
                    <a:pt x="440" y="112"/>
                  </a:cubicBezTo>
                  <a:cubicBezTo>
                    <a:pt x="440" y="96"/>
                    <a:pt x="432" y="80"/>
                    <a:pt x="440" y="64"/>
                  </a:cubicBezTo>
                  <a:cubicBezTo>
                    <a:pt x="448" y="48"/>
                    <a:pt x="488" y="24"/>
                    <a:pt x="488" y="16"/>
                  </a:cubicBezTo>
                  <a:cubicBezTo>
                    <a:pt x="488" y="8"/>
                    <a:pt x="456" y="16"/>
                    <a:pt x="440" y="16"/>
                  </a:cubicBezTo>
                  <a:cubicBezTo>
                    <a:pt x="424" y="16"/>
                    <a:pt x="416" y="16"/>
                    <a:pt x="39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rgbClr val="FFFF00"/>
                </a:gs>
                <a:gs pos="100000">
                  <a:srgbClr val="009900"/>
                </a:gs>
              </a:gsLst>
              <a:lin ang="5400000" scaled="1"/>
            </a:gra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291"/>
            <p:cNvGrpSpPr>
              <a:grpSpLocks/>
            </p:cNvGrpSpPr>
            <p:nvPr/>
          </p:nvGrpSpPr>
          <p:grpSpPr bwMode="auto">
            <a:xfrm>
              <a:off x="4272" y="2112"/>
              <a:ext cx="766" cy="720"/>
              <a:chOff x="4274" y="1968"/>
              <a:chExt cx="766" cy="720"/>
            </a:xfrm>
          </p:grpSpPr>
          <p:sp>
            <p:nvSpPr>
              <p:cNvPr id="15" name="AutoShape 292"/>
              <p:cNvSpPr>
                <a:spLocks noChangeArrowheads="1"/>
              </p:cNvSpPr>
              <p:nvPr/>
            </p:nvSpPr>
            <p:spPr bwMode="auto">
              <a:xfrm rot="14763827" flipH="1">
                <a:off x="4728" y="2376"/>
                <a:ext cx="528" cy="96"/>
              </a:xfrm>
              <a:prstGeom prst="cloudCallout">
                <a:avLst>
                  <a:gd name="adj1" fmla="val 10116"/>
                  <a:gd name="adj2" fmla="val -3352"/>
                </a:avLst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9966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algn="ctr"/>
                <a:endParaRPr lang="ru-RU"/>
              </a:p>
            </p:txBody>
          </p:sp>
          <p:sp>
            <p:nvSpPr>
              <p:cNvPr id="16" name="AutoShape 293"/>
              <p:cNvSpPr>
                <a:spLocks noChangeArrowheads="1"/>
              </p:cNvSpPr>
              <p:nvPr/>
            </p:nvSpPr>
            <p:spPr bwMode="auto">
              <a:xfrm rot="16609590" flipH="1">
                <a:off x="4152" y="2376"/>
                <a:ext cx="528" cy="96"/>
              </a:xfrm>
              <a:prstGeom prst="cloudCallout">
                <a:avLst>
                  <a:gd name="adj1" fmla="val 4787"/>
                  <a:gd name="adj2" fmla="val -5546"/>
                </a:avLst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9966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algn="ctr"/>
                <a:endParaRPr lang="ru-RU"/>
              </a:p>
            </p:txBody>
          </p:sp>
          <p:sp>
            <p:nvSpPr>
              <p:cNvPr id="17" name="Oval 294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528" cy="48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Oval 295"/>
              <p:cNvSpPr>
                <a:spLocks noChangeArrowheads="1"/>
              </p:cNvSpPr>
              <p:nvPr/>
            </p:nvSpPr>
            <p:spPr bwMode="auto">
              <a:xfrm>
                <a:off x="4656" y="2352"/>
                <a:ext cx="96" cy="48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" name="Group 296"/>
              <p:cNvGrpSpPr>
                <a:grpSpLocks/>
              </p:cNvGrpSpPr>
              <p:nvPr/>
            </p:nvGrpSpPr>
            <p:grpSpPr bwMode="auto">
              <a:xfrm>
                <a:off x="4512" y="2160"/>
                <a:ext cx="96" cy="145"/>
                <a:chOff x="4608" y="2112"/>
                <a:chExt cx="96" cy="145"/>
              </a:xfrm>
            </p:grpSpPr>
            <p:sp>
              <p:nvSpPr>
                <p:cNvPr id="39" name="Oval 297"/>
                <p:cNvSpPr>
                  <a:spLocks noChangeArrowheads="1"/>
                </p:cNvSpPr>
                <p:nvPr/>
              </p:nvSpPr>
              <p:spPr bwMode="auto">
                <a:xfrm rot="-4620662">
                  <a:off x="4607" y="2161"/>
                  <a:ext cx="97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Oval 298"/>
                <p:cNvSpPr>
                  <a:spLocks noChangeArrowheads="1"/>
                </p:cNvSpPr>
                <p:nvPr/>
              </p:nvSpPr>
              <p:spPr bwMode="auto">
                <a:xfrm>
                  <a:off x="4608" y="2208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Line 299"/>
                <p:cNvSpPr>
                  <a:spLocks noChangeShapeType="1"/>
                </p:cNvSpPr>
                <p:nvPr/>
              </p:nvSpPr>
              <p:spPr bwMode="auto">
                <a:xfrm>
                  <a:off x="4656" y="216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4656" y="211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4656" y="211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302"/>
                <p:cNvSpPr>
                  <a:spLocks noChangeShapeType="1"/>
                </p:cNvSpPr>
                <p:nvPr/>
              </p:nvSpPr>
              <p:spPr bwMode="auto">
                <a:xfrm>
                  <a:off x="4608" y="211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" name="Freeform 303"/>
              <p:cNvSpPr>
                <a:spLocks/>
              </p:cNvSpPr>
              <p:nvPr/>
            </p:nvSpPr>
            <p:spPr bwMode="auto">
              <a:xfrm rot="10488929" flipV="1">
                <a:off x="4656" y="2448"/>
                <a:ext cx="96" cy="47"/>
              </a:xfrm>
              <a:custGeom>
                <a:avLst/>
                <a:gdLst>
                  <a:gd name="T0" fmla="*/ 0 w 144"/>
                  <a:gd name="T1" fmla="*/ 0 h 56"/>
                  <a:gd name="T2" fmla="*/ 32 w 144"/>
                  <a:gd name="T3" fmla="*/ 40 h 56"/>
                  <a:gd name="T4" fmla="*/ 64 w 144"/>
                  <a:gd name="T5" fmla="*/ 40 h 56"/>
                  <a:gd name="T6" fmla="*/ 96 w 144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56"/>
                  <a:gd name="T14" fmla="*/ 144 w 144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56">
                    <a:moveTo>
                      <a:pt x="0" y="0"/>
                    </a:moveTo>
                    <a:cubicBezTo>
                      <a:pt x="16" y="20"/>
                      <a:pt x="32" y="40"/>
                      <a:pt x="48" y="48"/>
                    </a:cubicBezTo>
                    <a:cubicBezTo>
                      <a:pt x="64" y="56"/>
                      <a:pt x="80" y="56"/>
                      <a:pt x="96" y="48"/>
                    </a:cubicBezTo>
                    <a:cubicBezTo>
                      <a:pt x="112" y="40"/>
                      <a:pt x="136" y="8"/>
                      <a:pt x="144" y="0"/>
                    </a:cubicBezTo>
                  </a:path>
                </a:pathLst>
              </a:cu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AutoShape 304"/>
              <p:cNvSpPr>
                <a:spLocks noChangeArrowheads="1"/>
              </p:cNvSpPr>
              <p:nvPr/>
            </p:nvSpPr>
            <p:spPr bwMode="auto">
              <a:xfrm rot="-133454">
                <a:off x="4560" y="2064"/>
                <a:ext cx="240" cy="104"/>
              </a:xfrm>
              <a:prstGeom prst="cloudCallout">
                <a:avLst>
                  <a:gd name="adj1" fmla="val -9722"/>
                  <a:gd name="adj2" fmla="val 14056"/>
                </a:avLst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9966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/>
              </a:p>
            </p:txBody>
          </p:sp>
          <p:grpSp>
            <p:nvGrpSpPr>
              <p:cNvPr id="22" name="Group 305"/>
              <p:cNvGrpSpPr>
                <a:grpSpLocks/>
              </p:cNvGrpSpPr>
              <p:nvPr/>
            </p:nvGrpSpPr>
            <p:grpSpPr bwMode="auto">
              <a:xfrm>
                <a:off x="4752" y="2160"/>
                <a:ext cx="96" cy="145"/>
                <a:chOff x="4608" y="2112"/>
                <a:chExt cx="96" cy="145"/>
              </a:xfrm>
            </p:grpSpPr>
            <p:sp>
              <p:nvSpPr>
                <p:cNvPr id="33" name="Oval 306"/>
                <p:cNvSpPr>
                  <a:spLocks noChangeArrowheads="1"/>
                </p:cNvSpPr>
                <p:nvPr/>
              </p:nvSpPr>
              <p:spPr bwMode="auto">
                <a:xfrm rot="-4620662">
                  <a:off x="4607" y="2161"/>
                  <a:ext cx="97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Oval 307"/>
                <p:cNvSpPr>
                  <a:spLocks noChangeArrowheads="1"/>
                </p:cNvSpPr>
                <p:nvPr/>
              </p:nvSpPr>
              <p:spPr bwMode="auto">
                <a:xfrm>
                  <a:off x="4608" y="2208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Line 308"/>
                <p:cNvSpPr>
                  <a:spLocks noChangeShapeType="1"/>
                </p:cNvSpPr>
                <p:nvPr/>
              </p:nvSpPr>
              <p:spPr bwMode="auto">
                <a:xfrm>
                  <a:off x="4656" y="216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656" y="211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4656" y="211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Line 311"/>
                <p:cNvSpPr>
                  <a:spLocks noChangeShapeType="1"/>
                </p:cNvSpPr>
                <p:nvPr/>
              </p:nvSpPr>
              <p:spPr bwMode="auto">
                <a:xfrm>
                  <a:off x="4608" y="211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" name="AutoShape 312"/>
              <p:cNvSpPr>
                <a:spLocks noChangeArrowheads="1"/>
              </p:cNvSpPr>
              <p:nvPr/>
            </p:nvSpPr>
            <p:spPr bwMode="auto">
              <a:xfrm rot="1223738">
                <a:off x="4704" y="2016"/>
                <a:ext cx="144" cy="104"/>
              </a:xfrm>
              <a:prstGeom prst="cloudCallout">
                <a:avLst>
                  <a:gd name="adj1" fmla="val -8102"/>
                  <a:gd name="adj2" fmla="val 145602"/>
                </a:avLst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9966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24" name="AutoShape 313"/>
              <p:cNvSpPr>
                <a:spLocks noChangeArrowheads="1"/>
              </p:cNvSpPr>
              <p:nvPr/>
            </p:nvSpPr>
            <p:spPr bwMode="auto">
              <a:xfrm rot="-1014500">
                <a:off x="4560" y="2016"/>
                <a:ext cx="144" cy="104"/>
              </a:xfrm>
              <a:prstGeom prst="cloudCallout">
                <a:avLst>
                  <a:gd name="adj1" fmla="val -19222"/>
                  <a:gd name="adj2" fmla="val 115759"/>
                </a:avLst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9966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/>
              </a:p>
            </p:txBody>
          </p:sp>
          <p:grpSp>
            <p:nvGrpSpPr>
              <p:cNvPr id="25" name="Group 314"/>
              <p:cNvGrpSpPr>
                <a:grpSpLocks/>
              </p:cNvGrpSpPr>
              <p:nvPr/>
            </p:nvGrpSpPr>
            <p:grpSpPr bwMode="auto">
              <a:xfrm rot="-2609377">
                <a:off x="4274" y="2031"/>
                <a:ext cx="349" cy="184"/>
                <a:chOff x="624" y="2256"/>
                <a:chExt cx="1880" cy="848"/>
              </a:xfrm>
            </p:grpSpPr>
            <p:sp>
              <p:nvSpPr>
                <p:cNvPr id="30" name="Freeform 315"/>
                <p:cNvSpPr>
                  <a:spLocks/>
                </p:cNvSpPr>
                <p:nvPr/>
              </p:nvSpPr>
              <p:spPr bwMode="auto">
                <a:xfrm>
                  <a:off x="1328" y="2536"/>
                  <a:ext cx="368" cy="360"/>
                </a:xfrm>
                <a:custGeom>
                  <a:avLst/>
                  <a:gdLst>
                    <a:gd name="T0" fmla="*/ 16 w 368"/>
                    <a:gd name="T1" fmla="*/ 104 h 360"/>
                    <a:gd name="T2" fmla="*/ 16 w 368"/>
                    <a:gd name="T3" fmla="*/ 248 h 360"/>
                    <a:gd name="T4" fmla="*/ 112 w 368"/>
                    <a:gd name="T5" fmla="*/ 344 h 360"/>
                    <a:gd name="T6" fmla="*/ 256 w 368"/>
                    <a:gd name="T7" fmla="*/ 344 h 360"/>
                    <a:gd name="T8" fmla="*/ 352 w 368"/>
                    <a:gd name="T9" fmla="*/ 248 h 360"/>
                    <a:gd name="T10" fmla="*/ 352 w 368"/>
                    <a:gd name="T11" fmla="*/ 104 h 360"/>
                    <a:gd name="T12" fmla="*/ 304 w 368"/>
                    <a:gd name="T13" fmla="*/ 56 h 360"/>
                    <a:gd name="T14" fmla="*/ 112 w 368"/>
                    <a:gd name="T15" fmla="*/ 8 h 360"/>
                    <a:gd name="T16" fmla="*/ 16 w 368"/>
                    <a:gd name="T17" fmla="*/ 104 h 3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8"/>
                    <a:gd name="T28" fmla="*/ 0 h 360"/>
                    <a:gd name="T29" fmla="*/ 368 w 368"/>
                    <a:gd name="T30" fmla="*/ 360 h 3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8" h="360">
                      <a:moveTo>
                        <a:pt x="16" y="104"/>
                      </a:moveTo>
                      <a:cubicBezTo>
                        <a:pt x="0" y="144"/>
                        <a:pt x="0" y="208"/>
                        <a:pt x="16" y="248"/>
                      </a:cubicBezTo>
                      <a:cubicBezTo>
                        <a:pt x="32" y="288"/>
                        <a:pt x="72" y="328"/>
                        <a:pt x="112" y="344"/>
                      </a:cubicBezTo>
                      <a:cubicBezTo>
                        <a:pt x="152" y="360"/>
                        <a:pt x="216" y="360"/>
                        <a:pt x="256" y="344"/>
                      </a:cubicBezTo>
                      <a:cubicBezTo>
                        <a:pt x="296" y="328"/>
                        <a:pt x="336" y="288"/>
                        <a:pt x="352" y="248"/>
                      </a:cubicBezTo>
                      <a:cubicBezTo>
                        <a:pt x="368" y="208"/>
                        <a:pt x="360" y="136"/>
                        <a:pt x="352" y="104"/>
                      </a:cubicBezTo>
                      <a:cubicBezTo>
                        <a:pt x="344" y="72"/>
                        <a:pt x="344" y="72"/>
                        <a:pt x="304" y="56"/>
                      </a:cubicBezTo>
                      <a:cubicBezTo>
                        <a:pt x="264" y="40"/>
                        <a:pt x="160" y="0"/>
                        <a:pt x="112" y="8"/>
                      </a:cubicBezTo>
                      <a:cubicBezTo>
                        <a:pt x="64" y="16"/>
                        <a:pt x="32" y="64"/>
                        <a:pt x="16" y="10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316"/>
                <p:cNvSpPr>
                  <a:spLocks/>
                </p:cNvSpPr>
                <p:nvPr/>
              </p:nvSpPr>
              <p:spPr bwMode="auto">
                <a:xfrm flipH="1">
                  <a:off x="1680" y="2352"/>
                  <a:ext cx="824" cy="720"/>
                </a:xfrm>
                <a:custGeom>
                  <a:avLst/>
                  <a:gdLst>
                    <a:gd name="T0" fmla="*/ 824 w 664"/>
                    <a:gd name="T1" fmla="*/ 256 h 720"/>
                    <a:gd name="T2" fmla="*/ 705 w 664"/>
                    <a:gd name="T3" fmla="*/ 160 h 720"/>
                    <a:gd name="T4" fmla="*/ 526 w 664"/>
                    <a:gd name="T5" fmla="*/ 64 h 720"/>
                    <a:gd name="T6" fmla="*/ 347 w 664"/>
                    <a:gd name="T7" fmla="*/ 16 h 720"/>
                    <a:gd name="T8" fmla="*/ 228 w 664"/>
                    <a:gd name="T9" fmla="*/ 16 h 720"/>
                    <a:gd name="T10" fmla="*/ 109 w 664"/>
                    <a:gd name="T11" fmla="*/ 112 h 720"/>
                    <a:gd name="T12" fmla="*/ 109 w 664"/>
                    <a:gd name="T13" fmla="*/ 304 h 720"/>
                    <a:gd name="T14" fmla="*/ 50 w 664"/>
                    <a:gd name="T15" fmla="*/ 496 h 720"/>
                    <a:gd name="T16" fmla="*/ 50 w 664"/>
                    <a:gd name="T17" fmla="*/ 688 h 720"/>
                    <a:gd name="T18" fmla="*/ 347 w 664"/>
                    <a:gd name="T19" fmla="*/ 688 h 720"/>
                    <a:gd name="T20" fmla="*/ 586 w 664"/>
                    <a:gd name="T21" fmla="*/ 592 h 720"/>
                    <a:gd name="T22" fmla="*/ 824 w 664"/>
                    <a:gd name="T23" fmla="*/ 496 h 720"/>
                    <a:gd name="T24" fmla="*/ 586 w 664"/>
                    <a:gd name="T25" fmla="*/ 448 h 720"/>
                    <a:gd name="T26" fmla="*/ 347 w 664"/>
                    <a:gd name="T27" fmla="*/ 496 h 720"/>
                    <a:gd name="T28" fmla="*/ 169 w 664"/>
                    <a:gd name="T29" fmla="*/ 544 h 720"/>
                    <a:gd name="T30" fmla="*/ 50 w 664"/>
                    <a:gd name="T31" fmla="*/ 640 h 7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64"/>
                    <a:gd name="T49" fmla="*/ 0 h 720"/>
                    <a:gd name="T50" fmla="*/ 664 w 664"/>
                    <a:gd name="T51" fmla="*/ 720 h 72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64" h="720">
                      <a:moveTo>
                        <a:pt x="664" y="256"/>
                      </a:moveTo>
                      <a:cubicBezTo>
                        <a:pt x="636" y="224"/>
                        <a:pt x="608" y="192"/>
                        <a:pt x="568" y="160"/>
                      </a:cubicBezTo>
                      <a:cubicBezTo>
                        <a:pt x="528" y="128"/>
                        <a:pt x="472" y="88"/>
                        <a:pt x="424" y="64"/>
                      </a:cubicBezTo>
                      <a:cubicBezTo>
                        <a:pt x="376" y="40"/>
                        <a:pt x="320" y="24"/>
                        <a:pt x="280" y="16"/>
                      </a:cubicBezTo>
                      <a:cubicBezTo>
                        <a:pt x="240" y="8"/>
                        <a:pt x="216" y="0"/>
                        <a:pt x="184" y="16"/>
                      </a:cubicBezTo>
                      <a:cubicBezTo>
                        <a:pt x="152" y="32"/>
                        <a:pt x="104" y="64"/>
                        <a:pt x="88" y="112"/>
                      </a:cubicBezTo>
                      <a:cubicBezTo>
                        <a:pt x="72" y="160"/>
                        <a:pt x="96" y="240"/>
                        <a:pt x="88" y="304"/>
                      </a:cubicBezTo>
                      <a:cubicBezTo>
                        <a:pt x="80" y="368"/>
                        <a:pt x="48" y="432"/>
                        <a:pt x="40" y="496"/>
                      </a:cubicBezTo>
                      <a:cubicBezTo>
                        <a:pt x="32" y="560"/>
                        <a:pt x="0" y="656"/>
                        <a:pt x="40" y="688"/>
                      </a:cubicBezTo>
                      <a:cubicBezTo>
                        <a:pt x="80" y="720"/>
                        <a:pt x="208" y="704"/>
                        <a:pt x="280" y="688"/>
                      </a:cubicBezTo>
                      <a:cubicBezTo>
                        <a:pt x="352" y="672"/>
                        <a:pt x="408" y="624"/>
                        <a:pt x="472" y="592"/>
                      </a:cubicBezTo>
                      <a:cubicBezTo>
                        <a:pt x="536" y="560"/>
                        <a:pt x="664" y="520"/>
                        <a:pt x="664" y="496"/>
                      </a:cubicBezTo>
                      <a:cubicBezTo>
                        <a:pt x="664" y="472"/>
                        <a:pt x="536" y="448"/>
                        <a:pt x="472" y="448"/>
                      </a:cubicBezTo>
                      <a:cubicBezTo>
                        <a:pt x="408" y="448"/>
                        <a:pt x="336" y="480"/>
                        <a:pt x="280" y="496"/>
                      </a:cubicBezTo>
                      <a:cubicBezTo>
                        <a:pt x="224" y="512"/>
                        <a:pt x="176" y="520"/>
                        <a:pt x="136" y="544"/>
                      </a:cubicBezTo>
                      <a:cubicBezTo>
                        <a:pt x="96" y="568"/>
                        <a:pt x="56" y="624"/>
                        <a:pt x="40" y="6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317"/>
                <p:cNvSpPr>
                  <a:spLocks/>
                </p:cNvSpPr>
                <p:nvPr/>
              </p:nvSpPr>
              <p:spPr bwMode="auto">
                <a:xfrm>
                  <a:off x="624" y="2256"/>
                  <a:ext cx="768" cy="848"/>
                </a:xfrm>
                <a:custGeom>
                  <a:avLst/>
                  <a:gdLst>
                    <a:gd name="T0" fmla="*/ 768 w 664"/>
                    <a:gd name="T1" fmla="*/ 302 h 720"/>
                    <a:gd name="T2" fmla="*/ 657 w 664"/>
                    <a:gd name="T3" fmla="*/ 188 h 720"/>
                    <a:gd name="T4" fmla="*/ 490 w 664"/>
                    <a:gd name="T5" fmla="*/ 75 h 720"/>
                    <a:gd name="T6" fmla="*/ 324 w 664"/>
                    <a:gd name="T7" fmla="*/ 19 h 720"/>
                    <a:gd name="T8" fmla="*/ 213 w 664"/>
                    <a:gd name="T9" fmla="*/ 19 h 720"/>
                    <a:gd name="T10" fmla="*/ 102 w 664"/>
                    <a:gd name="T11" fmla="*/ 132 h 720"/>
                    <a:gd name="T12" fmla="*/ 102 w 664"/>
                    <a:gd name="T13" fmla="*/ 358 h 720"/>
                    <a:gd name="T14" fmla="*/ 46 w 664"/>
                    <a:gd name="T15" fmla="*/ 584 h 720"/>
                    <a:gd name="T16" fmla="*/ 46 w 664"/>
                    <a:gd name="T17" fmla="*/ 810 h 720"/>
                    <a:gd name="T18" fmla="*/ 324 w 664"/>
                    <a:gd name="T19" fmla="*/ 810 h 720"/>
                    <a:gd name="T20" fmla="*/ 546 w 664"/>
                    <a:gd name="T21" fmla="*/ 697 h 720"/>
                    <a:gd name="T22" fmla="*/ 768 w 664"/>
                    <a:gd name="T23" fmla="*/ 584 h 720"/>
                    <a:gd name="T24" fmla="*/ 546 w 664"/>
                    <a:gd name="T25" fmla="*/ 528 h 720"/>
                    <a:gd name="T26" fmla="*/ 324 w 664"/>
                    <a:gd name="T27" fmla="*/ 584 h 720"/>
                    <a:gd name="T28" fmla="*/ 157 w 664"/>
                    <a:gd name="T29" fmla="*/ 641 h 720"/>
                    <a:gd name="T30" fmla="*/ 46 w 664"/>
                    <a:gd name="T31" fmla="*/ 754 h 7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64"/>
                    <a:gd name="T49" fmla="*/ 0 h 720"/>
                    <a:gd name="T50" fmla="*/ 664 w 664"/>
                    <a:gd name="T51" fmla="*/ 720 h 72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64" h="720">
                      <a:moveTo>
                        <a:pt x="664" y="256"/>
                      </a:moveTo>
                      <a:cubicBezTo>
                        <a:pt x="636" y="224"/>
                        <a:pt x="608" y="192"/>
                        <a:pt x="568" y="160"/>
                      </a:cubicBezTo>
                      <a:cubicBezTo>
                        <a:pt x="528" y="128"/>
                        <a:pt x="472" y="88"/>
                        <a:pt x="424" y="64"/>
                      </a:cubicBezTo>
                      <a:cubicBezTo>
                        <a:pt x="376" y="40"/>
                        <a:pt x="320" y="24"/>
                        <a:pt x="280" y="16"/>
                      </a:cubicBezTo>
                      <a:cubicBezTo>
                        <a:pt x="240" y="8"/>
                        <a:pt x="216" y="0"/>
                        <a:pt x="184" y="16"/>
                      </a:cubicBezTo>
                      <a:cubicBezTo>
                        <a:pt x="152" y="32"/>
                        <a:pt x="104" y="64"/>
                        <a:pt x="88" y="112"/>
                      </a:cubicBezTo>
                      <a:cubicBezTo>
                        <a:pt x="72" y="160"/>
                        <a:pt x="96" y="240"/>
                        <a:pt x="88" y="304"/>
                      </a:cubicBezTo>
                      <a:cubicBezTo>
                        <a:pt x="80" y="368"/>
                        <a:pt x="48" y="432"/>
                        <a:pt x="40" y="496"/>
                      </a:cubicBezTo>
                      <a:cubicBezTo>
                        <a:pt x="32" y="560"/>
                        <a:pt x="0" y="656"/>
                        <a:pt x="40" y="688"/>
                      </a:cubicBezTo>
                      <a:cubicBezTo>
                        <a:pt x="80" y="720"/>
                        <a:pt x="208" y="704"/>
                        <a:pt x="280" y="688"/>
                      </a:cubicBezTo>
                      <a:cubicBezTo>
                        <a:pt x="352" y="672"/>
                        <a:pt x="408" y="624"/>
                        <a:pt x="472" y="592"/>
                      </a:cubicBezTo>
                      <a:cubicBezTo>
                        <a:pt x="536" y="560"/>
                        <a:pt x="664" y="520"/>
                        <a:pt x="664" y="496"/>
                      </a:cubicBezTo>
                      <a:cubicBezTo>
                        <a:pt x="664" y="472"/>
                        <a:pt x="536" y="448"/>
                        <a:pt x="472" y="448"/>
                      </a:cubicBezTo>
                      <a:cubicBezTo>
                        <a:pt x="408" y="448"/>
                        <a:pt x="336" y="480"/>
                        <a:pt x="280" y="496"/>
                      </a:cubicBezTo>
                      <a:cubicBezTo>
                        <a:pt x="224" y="512"/>
                        <a:pt x="176" y="520"/>
                        <a:pt x="136" y="544"/>
                      </a:cubicBezTo>
                      <a:cubicBezTo>
                        <a:pt x="96" y="568"/>
                        <a:pt x="56" y="624"/>
                        <a:pt x="40" y="6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" name="Group 318"/>
              <p:cNvGrpSpPr>
                <a:grpSpLocks/>
              </p:cNvGrpSpPr>
              <p:nvPr/>
            </p:nvGrpSpPr>
            <p:grpSpPr bwMode="auto">
              <a:xfrm rot="2720121">
                <a:off x="4734" y="2034"/>
                <a:ext cx="314" cy="182"/>
                <a:chOff x="624" y="2256"/>
                <a:chExt cx="1880" cy="848"/>
              </a:xfrm>
            </p:grpSpPr>
            <p:sp>
              <p:nvSpPr>
                <p:cNvPr id="27" name="Freeform 319"/>
                <p:cNvSpPr>
                  <a:spLocks/>
                </p:cNvSpPr>
                <p:nvPr/>
              </p:nvSpPr>
              <p:spPr bwMode="auto">
                <a:xfrm>
                  <a:off x="1328" y="2536"/>
                  <a:ext cx="368" cy="360"/>
                </a:xfrm>
                <a:custGeom>
                  <a:avLst/>
                  <a:gdLst>
                    <a:gd name="T0" fmla="*/ 16 w 368"/>
                    <a:gd name="T1" fmla="*/ 104 h 360"/>
                    <a:gd name="T2" fmla="*/ 16 w 368"/>
                    <a:gd name="T3" fmla="*/ 248 h 360"/>
                    <a:gd name="T4" fmla="*/ 112 w 368"/>
                    <a:gd name="T5" fmla="*/ 344 h 360"/>
                    <a:gd name="T6" fmla="*/ 256 w 368"/>
                    <a:gd name="T7" fmla="*/ 344 h 360"/>
                    <a:gd name="T8" fmla="*/ 352 w 368"/>
                    <a:gd name="T9" fmla="*/ 248 h 360"/>
                    <a:gd name="T10" fmla="*/ 352 w 368"/>
                    <a:gd name="T11" fmla="*/ 104 h 360"/>
                    <a:gd name="T12" fmla="*/ 304 w 368"/>
                    <a:gd name="T13" fmla="*/ 56 h 360"/>
                    <a:gd name="T14" fmla="*/ 112 w 368"/>
                    <a:gd name="T15" fmla="*/ 8 h 360"/>
                    <a:gd name="T16" fmla="*/ 16 w 368"/>
                    <a:gd name="T17" fmla="*/ 104 h 3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8"/>
                    <a:gd name="T28" fmla="*/ 0 h 360"/>
                    <a:gd name="T29" fmla="*/ 368 w 368"/>
                    <a:gd name="T30" fmla="*/ 360 h 3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8" h="360">
                      <a:moveTo>
                        <a:pt x="16" y="104"/>
                      </a:moveTo>
                      <a:cubicBezTo>
                        <a:pt x="0" y="144"/>
                        <a:pt x="0" y="208"/>
                        <a:pt x="16" y="248"/>
                      </a:cubicBezTo>
                      <a:cubicBezTo>
                        <a:pt x="32" y="288"/>
                        <a:pt x="72" y="328"/>
                        <a:pt x="112" y="344"/>
                      </a:cubicBezTo>
                      <a:cubicBezTo>
                        <a:pt x="152" y="360"/>
                        <a:pt x="216" y="360"/>
                        <a:pt x="256" y="344"/>
                      </a:cubicBezTo>
                      <a:cubicBezTo>
                        <a:pt x="296" y="328"/>
                        <a:pt x="336" y="288"/>
                        <a:pt x="352" y="248"/>
                      </a:cubicBezTo>
                      <a:cubicBezTo>
                        <a:pt x="368" y="208"/>
                        <a:pt x="360" y="136"/>
                        <a:pt x="352" y="104"/>
                      </a:cubicBezTo>
                      <a:cubicBezTo>
                        <a:pt x="344" y="72"/>
                        <a:pt x="344" y="72"/>
                        <a:pt x="304" y="56"/>
                      </a:cubicBezTo>
                      <a:cubicBezTo>
                        <a:pt x="264" y="40"/>
                        <a:pt x="160" y="0"/>
                        <a:pt x="112" y="8"/>
                      </a:cubicBezTo>
                      <a:cubicBezTo>
                        <a:pt x="64" y="16"/>
                        <a:pt x="32" y="64"/>
                        <a:pt x="16" y="10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Freeform 320"/>
                <p:cNvSpPr>
                  <a:spLocks/>
                </p:cNvSpPr>
                <p:nvPr/>
              </p:nvSpPr>
              <p:spPr bwMode="auto">
                <a:xfrm flipH="1">
                  <a:off x="1680" y="2352"/>
                  <a:ext cx="824" cy="720"/>
                </a:xfrm>
                <a:custGeom>
                  <a:avLst/>
                  <a:gdLst>
                    <a:gd name="T0" fmla="*/ 824 w 664"/>
                    <a:gd name="T1" fmla="*/ 256 h 720"/>
                    <a:gd name="T2" fmla="*/ 705 w 664"/>
                    <a:gd name="T3" fmla="*/ 160 h 720"/>
                    <a:gd name="T4" fmla="*/ 526 w 664"/>
                    <a:gd name="T5" fmla="*/ 64 h 720"/>
                    <a:gd name="T6" fmla="*/ 347 w 664"/>
                    <a:gd name="T7" fmla="*/ 16 h 720"/>
                    <a:gd name="T8" fmla="*/ 228 w 664"/>
                    <a:gd name="T9" fmla="*/ 16 h 720"/>
                    <a:gd name="T10" fmla="*/ 109 w 664"/>
                    <a:gd name="T11" fmla="*/ 112 h 720"/>
                    <a:gd name="T12" fmla="*/ 109 w 664"/>
                    <a:gd name="T13" fmla="*/ 304 h 720"/>
                    <a:gd name="T14" fmla="*/ 50 w 664"/>
                    <a:gd name="T15" fmla="*/ 496 h 720"/>
                    <a:gd name="T16" fmla="*/ 50 w 664"/>
                    <a:gd name="T17" fmla="*/ 688 h 720"/>
                    <a:gd name="T18" fmla="*/ 347 w 664"/>
                    <a:gd name="T19" fmla="*/ 688 h 720"/>
                    <a:gd name="T20" fmla="*/ 586 w 664"/>
                    <a:gd name="T21" fmla="*/ 592 h 720"/>
                    <a:gd name="T22" fmla="*/ 824 w 664"/>
                    <a:gd name="T23" fmla="*/ 496 h 720"/>
                    <a:gd name="T24" fmla="*/ 586 w 664"/>
                    <a:gd name="T25" fmla="*/ 448 h 720"/>
                    <a:gd name="T26" fmla="*/ 347 w 664"/>
                    <a:gd name="T27" fmla="*/ 496 h 720"/>
                    <a:gd name="T28" fmla="*/ 169 w 664"/>
                    <a:gd name="T29" fmla="*/ 544 h 720"/>
                    <a:gd name="T30" fmla="*/ 50 w 664"/>
                    <a:gd name="T31" fmla="*/ 640 h 7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64"/>
                    <a:gd name="T49" fmla="*/ 0 h 720"/>
                    <a:gd name="T50" fmla="*/ 664 w 664"/>
                    <a:gd name="T51" fmla="*/ 720 h 72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64" h="720">
                      <a:moveTo>
                        <a:pt x="664" y="256"/>
                      </a:moveTo>
                      <a:cubicBezTo>
                        <a:pt x="636" y="224"/>
                        <a:pt x="608" y="192"/>
                        <a:pt x="568" y="160"/>
                      </a:cubicBezTo>
                      <a:cubicBezTo>
                        <a:pt x="528" y="128"/>
                        <a:pt x="472" y="88"/>
                        <a:pt x="424" y="64"/>
                      </a:cubicBezTo>
                      <a:cubicBezTo>
                        <a:pt x="376" y="40"/>
                        <a:pt x="320" y="24"/>
                        <a:pt x="280" y="16"/>
                      </a:cubicBezTo>
                      <a:cubicBezTo>
                        <a:pt x="240" y="8"/>
                        <a:pt x="216" y="0"/>
                        <a:pt x="184" y="16"/>
                      </a:cubicBezTo>
                      <a:cubicBezTo>
                        <a:pt x="152" y="32"/>
                        <a:pt x="104" y="64"/>
                        <a:pt x="88" y="112"/>
                      </a:cubicBezTo>
                      <a:cubicBezTo>
                        <a:pt x="72" y="160"/>
                        <a:pt x="96" y="240"/>
                        <a:pt x="88" y="304"/>
                      </a:cubicBezTo>
                      <a:cubicBezTo>
                        <a:pt x="80" y="368"/>
                        <a:pt x="48" y="432"/>
                        <a:pt x="40" y="496"/>
                      </a:cubicBezTo>
                      <a:cubicBezTo>
                        <a:pt x="32" y="560"/>
                        <a:pt x="0" y="656"/>
                        <a:pt x="40" y="688"/>
                      </a:cubicBezTo>
                      <a:cubicBezTo>
                        <a:pt x="80" y="720"/>
                        <a:pt x="208" y="704"/>
                        <a:pt x="280" y="688"/>
                      </a:cubicBezTo>
                      <a:cubicBezTo>
                        <a:pt x="352" y="672"/>
                        <a:pt x="408" y="624"/>
                        <a:pt x="472" y="592"/>
                      </a:cubicBezTo>
                      <a:cubicBezTo>
                        <a:pt x="536" y="560"/>
                        <a:pt x="664" y="520"/>
                        <a:pt x="664" y="496"/>
                      </a:cubicBezTo>
                      <a:cubicBezTo>
                        <a:pt x="664" y="472"/>
                        <a:pt x="536" y="448"/>
                        <a:pt x="472" y="448"/>
                      </a:cubicBezTo>
                      <a:cubicBezTo>
                        <a:pt x="408" y="448"/>
                        <a:pt x="336" y="480"/>
                        <a:pt x="280" y="496"/>
                      </a:cubicBezTo>
                      <a:cubicBezTo>
                        <a:pt x="224" y="512"/>
                        <a:pt x="176" y="520"/>
                        <a:pt x="136" y="544"/>
                      </a:cubicBezTo>
                      <a:cubicBezTo>
                        <a:pt x="96" y="568"/>
                        <a:pt x="56" y="624"/>
                        <a:pt x="40" y="6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" name="Freeform 321"/>
                <p:cNvSpPr>
                  <a:spLocks/>
                </p:cNvSpPr>
                <p:nvPr/>
              </p:nvSpPr>
              <p:spPr bwMode="auto">
                <a:xfrm>
                  <a:off x="624" y="2256"/>
                  <a:ext cx="768" cy="848"/>
                </a:xfrm>
                <a:custGeom>
                  <a:avLst/>
                  <a:gdLst>
                    <a:gd name="T0" fmla="*/ 768 w 664"/>
                    <a:gd name="T1" fmla="*/ 302 h 720"/>
                    <a:gd name="T2" fmla="*/ 657 w 664"/>
                    <a:gd name="T3" fmla="*/ 188 h 720"/>
                    <a:gd name="T4" fmla="*/ 490 w 664"/>
                    <a:gd name="T5" fmla="*/ 75 h 720"/>
                    <a:gd name="T6" fmla="*/ 324 w 664"/>
                    <a:gd name="T7" fmla="*/ 19 h 720"/>
                    <a:gd name="T8" fmla="*/ 213 w 664"/>
                    <a:gd name="T9" fmla="*/ 19 h 720"/>
                    <a:gd name="T10" fmla="*/ 102 w 664"/>
                    <a:gd name="T11" fmla="*/ 132 h 720"/>
                    <a:gd name="T12" fmla="*/ 102 w 664"/>
                    <a:gd name="T13" fmla="*/ 358 h 720"/>
                    <a:gd name="T14" fmla="*/ 46 w 664"/>
                    <a:gd name="T15" fmla="*/ 584 h 720"/>
                    <a:gd name="T16" fmla="*/ 46 w 664"/>
                    <a:gd name="T17" fmla="*/ 810 h 720"/>
                    <a:gd name="T18" fmla="*/ 324 w 664"/>
                    <a:gd name="T19" fmla="*/ 810 h 720"/>
                    <a:gd name="T20" fmla="*/ 546 w 664"/>
                    <a:gd name="T21" fmla="*/ 697 h 720"/>
                    <a:gd name="T22" fmla="*/ 768 w 664"/>
                    <a:gd name="T23" fmla="*/ 584 h 720"/>
                    <a:gd name="T24" fmla="*/ 546 w 664"/>
                    <a:gd name="T25" fmla="*/ 528 h 720"/>
                    <a:gd name="T26" fmla="*/ 324 w 664"/>
                    <a:gd name="T27" fmla="*/ 584 h 720"/>
                    <a:gd name="T28" fmla="*/ 157 w 664"/>
                    <a:gd name="T29" fmla="*/ 641 h 720"/>
                    <a:gd name="T30" fmla="*/ 46 w 664"/>
                    <a:gd name="T31" fmla="*/ 754 h 7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64"/>
                    <a:gd name="T49" fmla="*/ 0 h 720"/>
                    <a:gd name="T50" fmla="*/ 664 w 664"/>
                    <a:gd name="T51" fmla="*/ 720 h 72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64" h="720">
                      <a:moveTo>
                        <a:pt x="664" y="256"/>
                      </a:moveTo>
                      <a:cubicBezTo>
                        <a:pt x="636" y="224"/>
                        <a:pt x="608" y="192"/>
                        <a:pt x="568" y="160"/>
                      </a:cubicBezTo>
                      <a:cubicBezTo>
                        <a:pt x="528" y="128"/>
                        <a:pt x="472" y="88"/>
                        <a:pt x="424" y="64"/>
                      </a:cubicBezTo>
                      <a:cubicBezTo>
                        <a:pt x="376" y="40"/>
                        <a:pt x="320" y="24"/>
                        <a:pt x="280" y="16"/>
                      </a:cubicBezTo>
                      <a:cubicBezTo>
                        <a:pt x="240" y="8"/>
                        <a:pt x="216" y="0"/>
                        <a:pt x="184" y="16"/>
                      </a:cubicBezTo>
                      <a:cubicBezTo>
                        <a:pt x="152" y="32"/>
                        <a:pt x="104" y="64"/>
                        <a:pt x="88" y="112"/>
                      </a:cubicBezTo>
                      <a:cubicBezTo>
                        <a:pt x="72" y="160"/>
                        <a:pt x="96" y="240"/>
                        <a:pt x="88" y="304"/>
                      </a:cubicBezTo>
                      <a:cubicBezTo>
                        <a:pt x="80" y="368"/>
                        <a:pt x="48" y="432"/>
                        <a:pt x="40" y="496"/>
                      </a:cubicBezTo>
                      <a:cubicBezTo>
                        <a:pt x="32" y="560"/>
                        <a:pt x="0" y="656"/>
                        <a:pt x="40" y="688"/>
                      </a:cubicBezTo>
                      <a:cubicBezTo>
                        <a:pt x="80" y="720"/>
                        <a:pt x="208" y="704"/>
                        <a:pt x="280" y="688"/>
                      </a:cubicBezTo>
                      <a:cubicBezTo>
                        <a:pt x="352" y="672"/>
                        <a:pt x="408" y="624"/>
                        <a:pt x="472" y="592"/>
                      </a:cubicBezTo>
                      <a:cubicBezTo>
                        <a:pt x="536" y="560"/>
                        <a:pt x="664" y="520"/>
                        <a:pt x="664" y="496"/>
                      </a:cubicBezTo>
                      <a:cubicBezTo>
                        <a:pt x="664" y="472"/>
                        <a:pt x="536" y="448"/>
                        <a:pt x="472" y="448"/>
                      </a:cubicBezTo>
                      <a:cubicBezTo>
                        <a:pt x="408" y="448"/>
                        <a:pt x="336" y="480"/>
                        <a:pt x="280" y="496"/>
                      </a:cubicBezTo>
                      <a:cubicBezTo>
                        <a:pt x="224" y="512"/>
                        <a:pt x="176" y="520"/>
                        <a:pt x="136" y="544"/>
                      </a:cubicBezTo>
                      <a:cubicBezTo>
                        <a:pt x="96" y="568"/>
                        <a:pt x="56" y="624"/>
                        <a:pt x="40" y="6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4" name="WordArt 325"/>
            <p:cNvSpPr>
              <a:spLocks noChangeArrowheads="1" noChangeShapeType="1" noTextEdit="1"/>
            </p:cNvSpPr>
            <p:nvPr/>
          </p:nvSpPr>
          <p:spPr bwMode="auto">
            <a:xfrm>
              <a:off x="4608" y="2880"/>
              <a:ext cx="624" cy="72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Е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endParaRPr>
            </a:p>
          </p:txBody>
        </p:sp>
        <p:sp>
          <p:nvSpPr>
            <p:cNvPr id="11" name="Freeform 322"/>
            <p:cNvSpPr>
              <a:spLocks/>
            </p:cNvSpPr>
            <p:nvPr/>
          </p:nvSpPr>
          <p:spPr bwMode="auto">
            <a:xfrm>
              <a:off x="4464" y="2688"/>
              <a:ext cx="488" cy="256"/>
            </a:xfrm>
            <a:custGeom>
              <a:avLst/>
              <a:gdLst>
                <a:gd name="T0" fmla="*/ 240 w 488"/>
                <a:gd name="T1" fmla="*/ 5 h 408"/>
                <a:gd name="T2" fmla="*/ 144 w 488"/>
                <a:gd name="T3" fmla="*/ 65 h 408"/>
                <a:gd name="T4" fmla="*/ 192 w 488"/>
                <a:gd name="T5" fmla="*/ 95 h 408"/>
                <a:gd name="T6" fmla="*/ 48 w 488"/>
                <a:gd name="T7" fmla="*/ 125 h 408"/>
                <a:gd name="T8" fmla="*/ 144 w 488"/>
                <a:gd name="T9" fmla="*/ 156 h 408"/>
                <a:gd name="T10" fmla="*/ 0 w 488"/>
                <a:gd name="T11" fmla="*/ 186 h 408"/>
                <a:gd name="T12" fmla="*/ 144 w 488"/>
                <a:gd name="T13" fmla="*/ 186 h 408"/>
                <a:gd name="T14" fmla="*/ 192 w 488"/>
                <a:gd name="T15" fmla="*/ 246 h 408"/>
                <a:gd name="T16" fmla="*/ 240 w 488"/>
                <a:gd name="T17" fmla="*/ 246 h 408"/>
                <a:gd name="T18" fmla="*/ 432 w 488"/>
                <a:gd name="T19" fmla="*/ 186 h 408"/>
                <a:gd name="T20" fmla="*/ 336 w 488"/>
                <a:gd name="T21" fmla="*/ 156 h 408"/>
                <a:gd name="T22" fmla="*/ 480 w 488"/>
                <a:gd name="T23" fmla="*/ 125 h 408"/>
                <a:gd name="T24" fmla="*/ 288 w 488"/>
                <a:gd name="T25" fmla="*/ 95 h 408"/>
                <a:gd name="T26" fmla="*/ 432 w 488"/>
                <a:gd name="T27" fmla="*/ 95 h 408"/>
                <a:gd name="T28" fmla="*/ 288 w 488"/>
                <a:gd name="T29" fmla="*/ 65 h 408"/>
                <a:gd name="T30" fmla="*/ 432 w 488"/>
                <a:gd name="T31" fmla="*/ 35 h 408"/>
                <a:gd name="T32" fmla="*/ 240 w 488"/>
                <a:gd name="T33" fmla="*/ 5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8"/>
                <a:gd name="T52" fmla="*/ 0 h 408"/>
                <a:gd name="T53" fmla="*/ 488 w 48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8" h="408">
                  <a:moveTo>
                    <a:pt x="240" y="8"/>
                  </a:moveTo>
                  <a:cubicBezTo>
                    <a:pt x="192" y="16"/>
                    <a:pt x="152" y="80"/>
                    <a:pt x="144" y="104"/>
                  </a:cubicBezTo>
                  <a:cubicBezTo>
                    <a:pt x="136" y="128"/>
                    <a:pt x="208" y="136"/>
                    <a:pt x="192" y="152"/>
                  </a:cubicBezTo>
                  <a:cubicBezTo>
                    <a:pt x="176" y="168"/>
                    <a:pt x="56" y="184"/>
                    <a:pt x="48" y="200"/>
                  </a:cubicBezTo>
                  <a:cubicBezTo>
                    <a:pt x="40" y="216"/>
                    <a:pt x="152" y="232"/>
                    <a:pt x="144" y="248"/>
                  </a:cubicBezTo>
                  <a:cubicBezTo>
                    <a:pt x="136" y="264"/>
                    <a:pt x="0" y="288"/>
                    <a:pt x="0" y="296"/>
                  </a:cubicBezTo>
                  <a:cubicBezTo>
                    <a:pt x="0" y="304"/>
                    <a:pt x="112" y="280"/>
                    <a:pt x="144" y="296"/>
                  </a:cubicBezTo>
                  <a:cubicBezTo>
                    <a:pt x="176" y="312"/>
                    <a:pt x="176" y="376"/>
                    <a:pt x="192" y="392"/>
                  </a:cubicBezTo>
                  <a:cubicBezTo>
                    <a:pt x="208" y="408"/>
                    <a:pt x="200" y="408"/>
                    <a:pt x="240" y="392"/>
                  </a:cubicBezTo>
                  <a:cubicBezTo>
                    <a:pt x="280" y="376"/>
                    <a:pt x="416" y="320"/>
                    <a:pt x="432" y="296"/>
                  </a:cubicBezTo>
                  <a:cubicBezTo>
                    <a:pt x="448" y="272"/>
                    <a:pt x="328" y="264"/>
                    <a:pt x="336" y="248"/>
                  </a:cubicBezTo>
                  <a:cubicBezTo>
                    <a:pt x="344" y="232"/>
                    <a:pt x="488" y="216"/>
                    <a:pt x="480" y="200"/>
                  </a:cubicBezTo>
                  <a:cubicBezTo>
                    <a:pt x="472" y="184"/>
                    <a:pt x="296" y="160"/>
                    <a:pt x="288" y="152"/>
                  </a:cubicBezTo>
                  <a:cubicBezTo>
                    <a:pt x="280" y="144"/>
                    <a:pt x="432" y="160"/>
                    <a:pt x="432" y="152"/>
                  </a:cubicBezTo>
                  <a:cubicBezTo>
                    <a:pt x="432" y="144"/>
                    <a:pt x="288" y="120"/>
                    <a:pt x="288" y="104"/>
                  </a:cubicBezTo>
                  <a:cubicBezTo>
                    <a:pt x="288" y="88"/>
                    <a:pt x="440" y="72"/>
                    <a:pt x="432" y="56"/>
                  </a:cubicBezTo>
                  <a:cubicBezTo>
                    <a:pt x="424" y="40"/>
                    <a:pt x="288" y="0"/>
                    <a:pt x="240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66FF66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323"/>
            <p:cNvSpPr>
              <a:spLocks/>
            </p:cNvSpPr>
            <p:nvPr/>
          </p:nvSpPr>
          <p:spPr bwMode="auto">
            <a:xfrm>
              <a:off x="4350" y="2928"/>
              <a:ext cx="322" cy="360"/>
            </a:xfrm>
            <a:custGeom>
              <a:avLst/>
              <a:gdLst>
                <a:gd name="T0" fmla="*/ 125 w 256"/>
                <a:gd name="T1" fmla="*/ 8 h 400"/>
                <a:gd name="T2" fmla="*/ 95 w 256"/>
                <a:gd name="T3" fmla="*/ 56 h 400"/>
                <a:gd name="T4" fmla="*/ 65 w 256"/>
                <a:gd name="T5" fmla="*/ 104 h 400"/>
                <a:gd name="T6" fmla="*/ 5 w 256"/>
                <a:gd name="T7" fmla="*/ 200 h 400"/>
                <a:gd name="T8" fmla="*/ 35 w 256"/>
                <a:gd name="T9" fmla="*/ 248 h 400"/>
                <a:gd name="T10" fmla="*/ 65 w 256"/>
                <a:gd name="T11" fmla="*/ 296 h 400"/>
                <a:gd name="T12" fmla="*/ 125 w 256"/>
                <a:gd name="T13" fmla="*/ 344 h 400"/>
                <a:gd name="T14" fmla="*/ 95 w 256"/>
                <a:gd name="T15" fmla="*/ 344 h 400"/>
                <a:gd name="T16" fmla="*/ 95 w 256"/>
                <a:gd name="T17" fmla="*/ 392 h 400"/>
                <a:gd name="T18" fmla="*/ 125 w 256"/>
                <a:gd name="T19" fmla="*/ 392 h 400"/>
                <a:gd name="T20" fmla="*/ 155 w 256"/>
                <a:gd name="T21" fmla="*/ 344 h 400"/>
                <a:gd name="T22" fmla="*/ 125 w 256"/>
                <a:gd name="T23" fmla="*/ 296 h 400"/>
                <a:gd name="T24" fmla="*/ 95 w 256"/>
                <a:gd name="T25" fmla="*/ 296 h 400"/>
                <a:gd name="T26" fmla="*/ 65 w 256"/>
                <a:gd name="T27" fmla="*/ 248 h 400"/>
                <a:gd name="T28" fmla="*/ 65 w 256"/>
                <a:gd name="T29" fmla="*/ 200 h 400"/>
                <a:gd name="T30" fmla="*/ 95 w 256"/>
                <a:gd name="T31" fmla="*/ 152 h 400"/>
                <a:gd name="T32" fmla="*/ 125 w 256"/>
                <a:gd name="T33" fmla="*/ 104 h 400"/>
                <a:gd name="T34" fmla="*/ 155 w 256"/>
                <a:gd name="T35" fmla="*/ 56 h 400"/>
                <a:gd name="T36" fmla="*/ 155 w 256"/>
                <a:gd name="T37" fmla="*/ 8 h 400"/>
                <a:gd name="T38" fmla="*/ 125 w 256"/>
                <a:gd name="T39" fmla="*/ 8 h 4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6"/>
                <a:gd name="T61" fmla="*/ 0 h 400"/>
                <a:gd name="T62" fmla="*/ 256 w 256"/>
                <a:gd name="T63" fmla="*/ 400 h 4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6" h="400">
                  <a:moveTo>
                    <a:pt x="200" y="8"/>
                  </a:moveTo>
                  <a:cubicBezTo>
                    <a:pt x="184" y="16"/>
                    <a:pt x="168" y="40"/>
                    <a:pt x="152" y="56"/>
                  </a:cubicBezTo>
                  <a:cubicBezTo>
                    <a:pt x="136" y="72"/>
                    <a:pt x="128" y="80"/>
                    <a:pt x="104" y="104"/>
                  </a:cubicBezTo>
                  <a:cubicBezTo>
                    <a:pt x="80" y="128"/>
                    <a:pt x="16" y="176"/>
                    <a:pt x="8" y="200"/>
                  </a:cubicBezTo>
                  <a:cubicBezTo>
                    <a:pt x="0" y="224"/>
                    <a:pt x="40" y="232"/>
                    <a:pt x="56" y="248"/>
                  </a:cubicBezTo>
                  <a:cubicBezTo>
                    <a:pt x="72" y="264"/>
                    <a:pt x="80" y="280"/>
                    <a:pt x="104" y="296"/>
                  </a:cubicBezTo>
                  <a:cubicBezTo>
                    <a:pt x="128" y="312"/>
                    <a:pt x="192" y="336"/>
                    <a:pt x="200" y="344"/>
                  </a:cubicBezTo>
                  <a:cubicBezTo>
                    <a:pt x="208" y="352"/>
                    <a:pt x="160" y="336"/>
                    <a:pt x="152" y="344"/>
                  </a:cubicBezTo>
                  <a:cubicBezTo>
                    <a:pt x="144" y="352"/>
                    <a:pt x="144" y="384"/>
                    <a:pt x="152" y="392"/>
                  </a:cubicBezTo>
                  <a:cubicBezTo>
                    <a:pt x="160" y="400"/>
                    <a:pt x="184" y="400"/>
                    <a:pt x="200" y="392"/>
                  </a:cubicBezTo>
                  <a:cubicBezTo>
                    <a:pt x="216" y="384"/>
                    <a:pt x="248" y="360"/>
                    <a:pt x="248" y="344"/>
                  </a:cubicBezTo>
                  <a:cubicBezTo>
                    <a:pt x="248" y="328"/>
                    <a:pt x="216" y="304"/>
                    <a:pt x="200" y="296"/>
                  </a:cubicBezTo>
                  <a:cubicBezTo>
                    <a:pt x="184" y="288"/>
                    <a:pt x="168" y="304"/>
                    <a:pt x="152" y="296"/>
                  </a:cubicBezTo>
                  <a:cubicBezTo>
                    <a:pt x="136" y="288"/>
                    <a:pt x="112" y="264"/>
                    <a:pt x="104" y="248"/>
                  </a:cubicBezTo>
                  <a:cubicBezTo>
                    <a:pt x="96" y="232"/>
                    <a:pt x="96" y="216"/>
                    <a:pt x="104" y="200"/>
                  </a:cubicBezTo>
                  <a:cubicBezTo>
                    <a:pt x="112" y="184"/>
                    <a:pt x="136" y="168"/>
                    <a:pt x="152" y="152"/>
                  </a:cubicBezTo>
                  <a:cubicBezTo>
                    <a:pt x="168" y="136"/>
                    <a:pt x="184" y="120"/>
                    <a:pt x="200" y="104"/>
                  </a:cubicBezTo>
                  <a:cubicBezTo>
                    <a:pt x="216" y="88"/>
                    <a:pt x="240" y="72"/>
                    <a:pt x="248" y="56"/>
                  </a:cubicBezTo>
                  <a:cubicBezTo>
                    <a:pt x="256" y="40"/>
                    <a:pt x="256" y="16"/>
                    <a:pt x="248" y="8"/>
                  </a:cubicBezTo>
                  <a:cubicBezTo>
                    <a:pt x="240" y="0"/>
                    <a:pt x="216" y="0"/>
                    <a:pt x="200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99"/>
                </a:gs>
                <a:gs pos="50000">
                  <a:srgbClr val="009900"/>
                </a:gs>
                <a:gs pos="100000">
                  <a:srgbClr val="99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324"/>
            <p:cNvSpPr>
              <a:spLocks/>
            </p:cNvSpPr>
            <p:nvPr/>
          </p:nvSpPr>
          <p:spPr bwMode="auto">
            <a:xfrm rot="21442221" flipH="1">
              <a:off x="4752" y="2928"/>
              <a:ext cx="144" cy="400"/>
            </a:xfrm>
            <a:custGeom>
              <a:avLst/>
              <a:gdLst>
                <a:gd name="T0" fmla="*/ 112 w 256"/>
                <a:gd name="T1" fmla="*/ 8 h 400"/>
                <a:gd name="T2" fmla="*/ 85 w 256"/>
                <a:gd name="T3" fmla="*/ 56 h 400"/>
                <a:gd name="T4" fmla="*/ 58 w 256"/>
                <a:gd name="T5" fmla="*/ 104 h 400"/>
                <a:gd name="T6" fmla="*/ 5 w 256"/>
                <a:gd name="T7" fmla="*/ 200 h 400"/>
                <a:gd name="T8" fmla="*/ 31 w 256"/>
                <a:gd name="T9" fmla="*/ 248 h 400"/>
                <a:gd name="T10" fmla="*/ 58 w 256"/>
                <a:gd name="T11" fmla="*/ 296 h 400"/>
                <a:gd name="T12" fmla="*/ 112 w 256"/>
                <a:gd name="T13" fmla="*/ 344 h 400"/>
                <a:gd name="T14" fmla="*/ 85 w 256"/>
                <a:gd name="T15" fmla="*/ 344 h 400"/>
                <a:gd name="T16" fmla="*/ 85 w 256"/>
                <a:gd name="T17" fmla="*/ 392 h 400"/>
                <a:gd name="T18" fmla="*/ 112 w 256"/>
                <a:gd name="T19" fmla="*/ 392 h 400"/>
                <a:gd name="T20" fmla="*/ 139 w 256"/>
                <a:gd name="T21" fmla="*/ 344 h 400"/>
                <a:gd name="T22" fmla="*/ 112 w 256"/>
                <a:gd name="T23" fmla="*/ 296 h 400"/>
                <a:gd name="T24" fmla="*/ 85 w 256"/>
                <a:gd name="T25" fmla="*/ 296 h 400"/>
                <a:gd name="T26" fmla="*/ 58 w 256"/>
                <a:gd name="T27" fmla="*/ 248 h 400"/>
                <a:gd name="T28" fmla="*/ 58 w 256"/>
                <a:gd name="T29" fmla="*/ 200 h 400"/>
                <a:gd name="T30" fmla="*/ 85 w 256"/>
                <a:gd name="T31" fmla="*/ 152 h 400"/>
                <a:gd name="T32" fmla="*/ 112 w 256"/>
                <a:gd name="T33" fmla="*/ 104 h 400"/>
                <a:gd name="T34" fmla="*/ 139 w 256"/>
                <a:gd name="T35" fmla="*/ 56 h 400"/>
                <a:gd name="T36" fmla="*/ 139 w 256"/>
                <a:gd name="T37" fmla="*/ 8 h 400"/>
                <a:gd name="T38" fmla="*/ 112 w 256"/>
                <a:gd name="T39" fmla="*/ 8 h 4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6"/>
                <a:gd name="T61" fmla="*/ 0 h 400"/>
                <a:gd name="T62" fmla="*/ 256 w 256"/>
                <a:gd name="T63" fmla="*/ 400 h 4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6" h="400">
                  <a:moveTo>
                    <a:pt x="200" y="8"/>
                  </a:moveTo>
                  <a:cubicBezTo>
                    <a:pt x="184" y="16"/>
                    <a:pt x="168" y="40"/>
                    <a:pt x="152" y="56"/>
                  </a:cubicBezTo>
                  <a:cubicBezTo>
                    <a:pt x="136" y="72"/>
                    <a:pt x="128" y="80"/>
                    <a:pt x="104" y="104"/>
                  </a:cubicBezTo>
                  <a:cubicBezTo>
                    <a:pt x="80" y="128"/>
                    <a:pt x="16" y="176"/>
                    <a:pt x="8" y="200"/>
                  </a:cubicBezTo>
                  <a:cubicBezTo>
                    <a:pt x="0" y="224"/>
                    <a:pt x="40" y="232"/>
                    <a:pt x="56" y="248"/>
                  </a:cubicBezTo>
                  <a:cubicBezTo>
                    <a:pt x="72" y="264"/>
                    <a:pt x="80" y="280"/>
                    <a:pt x="104" y="296"/>
                  </a:cubicBezTo>
                  <a:cubicBezTo>
                    <a:pt x="128" y="312"/>
                    <a:pt x="192" y="336"/>
                    <a:pt x="200" y="344"/>
                  </a:cubicBezTo>
                  <a:cubicBezTo>
                    <a:pt x="208" y="352"/>
                    <a:pt x="160" y="336"/>
                    <a:pt x="152" y="344"/>
                  </a:cubicBezTo>
                  <a:cubicBezTo>
                    <a:pt x="144" y="352"/>
                    <a:pt x="144" y="384"/>
                    <a:pt x="152" y="392"/>
                  </a:cubicBezTo>
                  <a:cubicBezTo>
                    <a:pt x="160" y="400"/>
                    <a:pt x="184" y="400"/>
                    <a:pt x="200" y="392"/>
                  </a:cubicBezTo>
                  <a:cubicBezTo>
                    <a:pt x="216" y="384"/>
                    <a:pt x="248" y="360"/>
                    <a:pt x="248" y="344"/>
                  </a:cubicBezTo>
                  <a:cubicBezTo>
                    <a:pt x="248" y="328"/>
                    <a:pt x="216" y="304"/>
                    <a:pt x="200" y="296"/>
                  </a:cubicBezTo>
                  <a:cubicBezTo>
                    <a:pt x="184" y="288"/>
                    <a:pt x="168" y="304"/>
                    <a:pt x="152" y="296"/>
                  </a:cubicBezTo>
                  <a:cubicBezTo>
                    <a:pt x="136" y="288"/>
                    <a:pt x="112" y="264"/>
                    <a:pt x="104" y="248"/>
                  </a:cubicBezTo>
                  <a:cubicBezTo>
                    <a:pt x="96" y="232"/>
                    <a:pt x="96" y="216"/>
                    <a:pt x="104" y="200"/>
                  </a:cubicBezTo>
                  <a:cubicBezTo>
                    <a:pt x="112" y="184"/>
                    <a:pt x="136" y="168"/>
                    <a:pt x="152" y="152"/>
                  </a:cubicBezTo>
                  <a:cubicBezTo>
                    <a:pt x="168" y="136"/>
                    <a:pt x="184" y="120"/>
                    <a:pt x="200" y="104"/>
                  </a:cubicBezTo>
                  <a:cubicBezTo>
                    <a:pt x="216" y="88"/>
                    <a:pt x="240" y="72"/>
                    <a:pt x="248" y="56"/>
                  </a:cubicBezTo>
                  <a:cubicBezTo>
                    <a:pt x="256" y="40"/>
                    <a:pt x="256" y="16"/>
                    <a:pt x="248" y="8"/>
                  </a:cubicBezTo>
                  <a:cubicBezTo>
                    <a:pt x="240" y="0"/>
                    <a:pt x="216" y="0"/>
                    <a:pt x="200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99"/>
                </a:gs>
                <a:gs pos="50000">
                  <a:srgbClr val="009900"/>
                </a:gs>
                <a:gs pos="100000">
                  <a:srgbClr val="99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5" name="Group 264"/>
          <p:cNvGrpSpPr>
            <a:grpSpLocks/>
          </p:cNvGrpSpPr>
          <p:nvPr/>
        </p:nvGrpSpPr>
        <p:grpSpPr bwMode="auto">
          <a:xfrm>
            <a:off x="4860032" y="4365104"/>
            <a:ext cx="1077913" cy="1676400"/>
            <a:chOff x="816" y="479"/>
            <a:chExt cx="1312" cy="2041"/>
          </a:xfrm>
        </p:grpSpPr>
        <p:sp>
          <p:nvSpPr>
            <p:cNvPr id="46" name="Freeform 265"/>
            <p:cNvSpPr>
              <a:spLocks/>
            </p:cNvSpPr>
            <p:nvPr/>
          </p:nvSpPr>
          <p:spPr bwMode="auto">
            <a:xfrm rot="5400000">
              <a:off x="1099" y="1216"/>
              <a:ext cx="186" cy="381"/>
            </a:xfrm>
            <a:custGeom>
              <a:avLst/>
              <a:gdLst>
                <a:gd name="T0" fmla="*/ 0 w 336"/>
                <a:gd name="T1" fmla="*/ 0 h 288"/>
                <a:gd name="T2" fmla="*/ 192 w 336"/>
                <a:gd name="T3" fmla="*/ 96 h 288"/>
                <a:gd name="T4" fmla="*/ 240 w 336"/>
                <a:gd name="T5" fmla="*/ 192 h 288"/>
                <a:gd name="T6" fmla="*/ 240 w 336"/>
                <a:gd name="T7" fmla="*/ 96 h 288"/>
                <a:gd name="T8" fmla="*/ 240 w 336"/>
                <a:gd name="T9" fmla="*/ 144 h 288"/>
                <a:gd name="T10" fmla="*/ 336 w 336"/>
                <a:gd name="T11" fmla="*/ 240 h 288"/>
                <a:gd name="T12" fmla="*/ 240 w 336"/>
                <a:gd name="T13" fmla="*/ 144 h 288"/>
                <a:gd name="T14" fmla="*/ 288 w 336"/>
                <a:gd name="T15" fmla="*/ 240 h 288"/>
                <a:gd name="T16" fmla="*/ 240 w 336"/>
                <a:gd name="T17" fmla="*/ 144 h 288"/>
                <a:gd name="T18" fmla="*/ 240 w 336"/>
                <a:gd name="T19" fmla="*/ 288 h 288"/>
                <a:gd name="T20" fmla="*/ 240 w 336"/>
                <a:gd name="T21" fmla="*/ 144 h 288"/>
                <a:gd name="T22" fmla="*/ 192 w 336"/>
                <a:gd name="T23" fmla="*/ 240 h 288"/>
                <a:gd name="T24" fmla="*/ 240 w 336"/>
                <a:gd name="T25" fmla="*/ 144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6"/>
                <a:gd name="T40" fmla="*/ 0 h 288"/>
                <a:gd name="T41" fmla="*/ 336 w 336"/>
                <a:gd name="T42" fmla="*/ 288 h 2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6" h="288">
                  <a:moveTo>
                    <a:pt x="0" y="0"/>
                  </a:moveTo>
                  <a:cubicBezTo>
                    <a:pt x="76" y="32"/>
                    <a:pt x="152" y="64"/>
                    <a:pt x="192" y="96"/>
                  </a:cubicBezTo>
                  <a:cubicBezTo>
                    <a:pt x="232" y="128"/>
                    <a:pt x="232" y="192"/>
                    <a:pt x="240" y="192"/>
                  </a:cubicBezTo>
                  <a:cubicBezTo>
                    <a:pt x="248" y="192"/>
                    <a:pt x="240" y="104"/>
                    <a:pt x="240" y="96"/>
                  </a:cubicBezTo>
                  <a:cubicBezTo>
                    <a:pt x="240" y="88"/>
                    <a:pt x="224" y="120"/>
                    <a:pt x="240" y="144"/>
                  </a:cubicBezTo>
                  <a:cubicBezTo>
                    <a:pt x="256" y="168"/>
                    <a:pt x="336" y="240"/>
                    <a:pt x="336" y="240"/>
                  </a:cubicBezTo>
                  <a:cubicBezTo>
                    <a:pt x="336" y="240"/>
                    <a:pt x="248" y="144"/>
                    <a:pt x="240" y="144"/>
                  </a:cubicBezTo>
                  <a:cubicBezTo>
                    <a:pt x="232" y="144"/>
                    <a:pt x="288" y="240"/>
                    <a:pt x="288" y="240"/>
                  </a:cubicBezTo>
                  <a:cubicBezTo>
                    <a:pt x="288" y="240"/>
                    <a:pt x="248" y="136"/>
                    <a:pt x="240" y="144"/>
                  </a:cubicBezTo>
                  <a:cubicBezTo>
                    <a:pt x="232" y="152"/>
                    <a:pt x="240" y="288"/>
                    <a:pt x="240" y="288"/>
                  </a:cubicBezTo>
                  <a:cubicBezTo>
                    <a:pt x="240" y="288"/>
                    <a:pt x="248" y="152"/>
                    <a:pt x="240" y="144"/>
                  </a:cubicBezTo>
                  <a:cubicBezTo>
                    <a:pt x="232" y="136"/>
                    <a:pt x="192" y="240"/>
                    <a:pt x="192" y="240"/>
                  </a:cubicBezTo>
                  <a:cubicBezTo>
                    <a:pt x="192" y="240"/>
                    <a:pt x="216" y="192"/>
                    <a:pt x="240" y="144"/>
                  </a:cubicBezTo>
                </a:path>
              </a:pathLst>
            </a:custGeom>
            <a:solidFill>
              <a:srgbClr val="660066"/>
            </a:solidFill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66"/>
            <p:cNvSpPr>
              <a:spLocks/>
            </p:cNvSpPr>
            <p:nvPr/>
          </p:nvSpPr>
          <p:spPr bwMode="auto">
            <a:xfrm rot="16776570" flipH="1">
              <a:off x="1610" y="1232"/>
              <a:ext cx="129" cy="349"/>
            </a:xfrm>
            <a:custGeom>
              <a:avLst/>
              <a:gdLst>
                <a:gd name="T0" fmla="*/ 0 w 336"/>
                <a:gd name="T1" fmla="*/ 0 h 288"/>
                <a:gd name="T2" fmla="*/ 165 w 336"/>
                <a:gd name="T3" fmla="*/ 96 h 288"/>
                <a:gd name="T4" fmla="*/ 206 w 336"/>
                <a:gd name="T5" fmla="*/ 192 h 288"/>
                <a:gd name="T6" fmla="*/ 206 w 336"/>
                <a:gd name="T7" fmla="*/ 96 h 288"/>
                <a:gd name="T8" fmla="*/ 206 w 336"/>
                <a:gd name="T9" fmla="*/ 144 h 288"/>
                <a:gd name="T10" fmla="*/ 288 w 336"/>
                <a:gd name="T11" fmla="*/ 240 h 288"/>
                <a:gd name="T12" fmla="*/ 206 w 336"/>
                <a:gd name="T13" fmla="*/ 144 h 288"/>
                <a:gd name="T14" fmla="*/ 247 w 336"/>
                <a:gd name="T15" fmla="*/ 240 h 288"/>
                <a:gd name="T16" fmla="*/ 206 w 336"/>
                <a:gd name="T17" fmla="*/ 144 h 288"/>
                <a:gd name="T18" fmla="*/ 206 w 336"/>
                <a:gd name="T19" fmla="*/ 288 h 288"/>
                <a:gd name="T20" fmla="*/ 206 w 336"/>
                <a:gd name="T21" fmla="*/ 144 h 288"/>
                <a:gd name="T22" fmla="*/ 165 w 336"/>
                <a:gd name="T23" fmla="*/ 240 h 288"/>
                <a:gd name="T24" fmla="*/ 206 w 336"/>
                <a:gd name="T25" fmla="*/ 144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6"/>
                <a:gd name="T40" fmla="*/ 0 h 288"/>
                <a:gd name="T41" fmla="*/ 336 w 336"/>
                <a:gd name="T42" fmla="*/ 288 h 2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6" h="288">
                  <a:moveTo>
                    <a:pt x="0" y="0"/>
                  </a:moveTo>
                  <a:cubicBezTo>
                    <a:pt x="76" y="32"/>
                    <a:pt x="152" y="64"/>
                    <a:pt x="192" y="96"/>
                  </a:cubicBezTo>
                  <a:cubicBezTo>
                    <a:pt x="232" y="128"/>
                    <a:pt x="232" y="192"/>
                    <a:pt x="240" y="192"/>
                  </a:cubicBezTo>
                  <a:cubicBezTo>
                    <a:pt x="248" y="192"/>
                    <a:pt x="240" y="104"/>
                    <a:pt x="240" y="96"/>
                  </a:cubicBezTo>
                  <a:cubicBezTo>
                    <a:pt x="240" y="88"/>
                    <a:pt x="224" y="120"/>
                    <a:pt x="240" y="144"/>
                  </a:cubicBezTo>
                  <a:cubicBezTo>
                    <a:pt x="256" y="168"/>
                    <a:pt x="336" y="240"/>
                    <a:pt x="336" y="240"/>
                  </a:cubicBezTo>
                  <a:cubicBezTo>
                    <a:pt x="336" y="240"/>
                    <a:pt x="248" y="144"/>
                    <a:pt x="240" y="144"/>
                  </a:cubicBezTo>
                  <a:cubicBezTo>
                    <a:pt x="232" y="144"/>
                    <a:pt x="288" y="240"/>
                    <a:pt x="288" y="240"/>
                  </a:cubicBezTo>
                  <a:cubicBezTo>
                    <a:pt x="288" y="240"/>
                    <a:pt x="248" y="136"/>
                    <a:pt x="240" y="144"/>
                  </a:cubicBezTo>
                  <a:cubicBezTo>
                    <a:pt x="232" y="152"/>
                    <a:pt x="240" y="288"/>
                    <a:pt x="240" y="288"/>
                  </a:cubicBezTo>
                  <a:cubicBezTo>
                    <a:pt x="240" y="288"/>
                    <a:pt x="248" y="152"/>
                    <a:pt x="240" y="144"/>
                  </a:cubicBezTo>
                  <a:cubicBezTo>
                    <a:pt x="232" y="136"/>
                    <a:pt x="192" y="240"/>
                    <a:pt x="192" y="240"/>
                  </a:cubicBezTo>
                  <a:cubicBezTo>
                    <a:pt x="192" y="240"/>
                    <a:pt x="216" y="192"/>
                    <a:pt x="240" y="144"/>
                  </a:cubicBezTo>
                </a:path>
              </a:pathLst>
            </a:custGeom>
            <a:solidFill>
              <a:srgbClr val="660066"/>
            </a:solidFill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" name="Group 267"/>
            <p:cNvGrpSpPr>
              <a:grpSpLocks/>
            </p:cNvGrpSpPr>
            <p:nvPr/>
          </p:nvGrpSpPr>
          <p:grpSpPr bwMode="auto">
            <a:xfrm>
              <a:off x="1152" y="624"/>
              <a:ext cx="589" cy="480"/>
              <a:chOff x="1200" y="624"/>
              <a:chExt cx="589" cy="480"/>
            </a:xfrm>
          </p:grpSpPr>
          <p:sp>
            <p:nvSpPr>
              <p:cNvPr id="56" name="Oval 268"/>
              <p:cNvSpPr>
                <a:spLocks noChangeArrowheads="1"/>
              </p:cNvSpPr>
              <p:nvPr/>
            </p:nvSpPr>
            <p:spPr bwMode="auto">
              <a:xfrm flipH="1">
                <a:off x="1200" y="624"/>
                <a:ext cx="540" cy="480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7" name="Group 269"/>
              <p:cNvGrpSpPr>
                <a:grpSpLocks/>
              </p:cNvGrpSpPr>
              <p:nvPr/>
            </p:nvGrpSpPr>
            <p:grpSpPr bwMode="auto">
              <a:xfrm>
                <a:off x="1204" y="672"/>
                <a:ext cx="585" cy="344"/>
                <a:chOff x="1204" y="672"/>
                <a:chExt cx="585" cy="344"/>
              </a:xfrm>
            </p:grpSpPr>
            <p:sp>
              <p:nvSpPr>
                <p:cNvPr id="58" name="Oval 270"/>
                <p:cNvSpPr>
                  <a:spLocks noChangeArrowheads="1"/>
                </p:cNvSpPr>
                <p:nvPr/>
              </p:nvSpPr>
              <p:spPr bwMode="auto">
                <a:xfrm flipH="1">
                  <a:off x="1691" y="816"/>
                  <a:ext cx="98" cy="48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Oval 271"/>
                <p:cNvSpPr>
                  <a:spLocks noChangeArrowheads="1"/>
                </p:cNvSpPr>
                <p:nvPr/>
              </p:nvSpPr>
              <p:spPr bwMode="auto">
                <a:xfrm rot="4620662" flipH="1">
                  <a:off x="1446" y="720"/>
                  <a:ext cx="97" cy="9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Oval 272"/>
                <p:cNvSpPr>
                  <a:spLocks noChangeArrowheads="1"/>
                </p:cNvSpPr>
                <p:nvPr/>
              </p:nvSpPr>
              <p:spPr bwMode="auto">
                <a:xfrm flipH="1">
                  <a:off x="1495" y="768"/>
                  <a:ext cx="49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1446" y="720"/>
                  <a:ext cx="4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Line 274"/>
                <p:cNvSpPr>
                  <a:spLocks noChangeShapeType="1"/>
                </p:cNvSpPr>
                <p:nvPr/>
              </p:nvSpPr>
              <p:spPr bwMode="auto">
                <a:xfrm flipH="1" flipV="1">
                  <a:off x="1446" y="672"/>
                  <a:ext cx="49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Line 275"/>
                <p:cNvSpPr>
                  <a:spLocks noChangeShapeType="1"/>
                </p:cNvSpPr>
                <p:nvPr/>
              </p:nvSpPr>
              <p:spPr bwMode="auto">
                <a:xfrm flipH="1" flipV="1">
                  <a:off x="1495" y="67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" name="Line 276"/>
                <p:cNvSpPr>
                  <a:spLocks noChangeShapeType="1"/>
                </p:cNvSpPr>
                <p:nvPr/>
              </p:nvSpPr>
              <p:spPr bwMode="auto">
                <a:xfrm flipH="1">
                  <a:off x="1495" y="672"/>
                  <a:ext cx="49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" name="Freeform 277"/>
                <p:cNvSpPr>
                  <a:spLocks/>
                </p:cNvSpPr>
                <p:nvPr/>
              </p:nvSpPr>
              <p:spPr bwMode="auto">
                <a:xfrm rot="1486509" flipH="1">
                  <a:off x="1544" y="960"/>
                  <a:ext cx="147" cy="56"/>
                </a:xfrm>
                <a:custGeom>
                  <a:avLst/>
                  <a:gdLst>
                    <a:gd name="T0" fmla="*/ 0 w 144"/>
                    <a:gd name="T1" fmla="*/ 0 h 56"/>
                    <a:gd name="T2" fmla="*/ 49 w 144"/>
                    <a:gd name="T3" fmla="*/ 48 h 56"/>
                    <a:gd name="T4" fmla="*/ 98 w 144"/>
                    <a:gd name="T5" fmla="*/ 48 h 56"/>
                    <a:gd name="T6" fmla="*/ 147 w 144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4"/>
                    <a:gd name="T13" fmla="*/ 0 h 56"/>
                    <a:gd name="T14" fmla="*/ 144 w 144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4" h="56">
                      <a:moveTo>
                        <a:pt x="0" y="0"/>
                      </a:moveTo>
                      <a:cubicBezTo>
                        <a:pt x="16" y="20"/>
                        <a:pt x="32" y="40"/>
                        <a:pt x="48" y="48"/>
                      </a:cubicBezTo>
                      <a:cubicBezTo>
                        <a:pt x="64" y="56"/>
                        <a:pt x="80" y="56"/>
                        <a:pt x="96" y="48"/>
                      </a:cubicBezTo>
                      <a:cubicBezTo>
                        <a:pt x="112" y="40"/>
                        <a:pt x="136" y="8"/>
                        <a:pt x="144" y="0"/>
                      </a:cubicBezTo>
                    </a:path>
                  </a:pathLst>
                </a:custGeom>
                <a:noFill/>
                <a:ln w="444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" name="Freeform 278"/>
                <p:cNvSpPr>
                  <a:spLocks/>
                </p:cNvSpPr>
                <p:nvPr/>
              </p:nvSpPr>
              <p:spPr bwMode="auto">
                <a:xfrm>
                  <a:off x="1204" y="814"/>
                  <a:ext cx="64" cy="152"/>
                </a:xfrm>
                <a:custGeom>
                  <a:avLst/>
                  <a:gdLst>
                    <a:gd name="T0" fmla="*/ 56 w 64"/>
                    <a:gd name="T1" fmla="*/ 56 h 152"/>
                    <a:gd name="T2" fmla="*/ 56 w 64"/>
                    <a:gd name="T3" fmla="*/ 8 h 152"/>
                    <a:gd name="T4" fmla="*/ 8 w 64"/>
                    <a:gd name="T5" fmla="*/ 8 h 152"/>
                    <a:gd name="T6" fmla="*/ 8 w 64"/>
                    <a:gd name="T7" fmla="*/ 56 h 152"/>
                    <a:gd name="T8" fmla="*/ 8 w 64"/>
                    <a:gd name="T9" fmla="*/ 104 h 152"/>
                    <a:gd name="T10" fmla="*/ 8 w 64"/>
                    <a:gd name="T11" fmla="*/ 152 h 152"/>
                    <a:gd name="T12" fmla="*/ 56 w 64"/>
                    <a:gd name="T13" fmla="*/ 104 h 1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152"/>
                    <a:gd name="T23" fmla="*/ 64 w 64"/>
                    <a:gd name="T24" fmla="*/ 152 h 15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152">
                      <a:moveTo>
                        <a:pt x="56" y="56"/>
                      </a:moveTo>
                      <a:cubicBezTo>
                        <a:pt x="60" y="36"/>
                        <a:pt x="64" y="16"/>
                        <a:pt x="56" y="8"/>
                      </a:cubicBezTo>
                      <a:cubicBezTo>
                        <a:pt x="48" y="0"/>
                        <a:pt x="16" y="0"/>
                        <a:pt x="8" y="8"/>
                      </a:cubicBezTo>
                      <a:cubicBezTo>
                        <a:pt x="0" y="16"/>
                        <a:pt x="8" y="40"/>
                        <a:pt x="8" y="56"/>
                      </a:cubicBezTo>
                      <a:cubicBezTo>
                        <a:pt x="8" y="72"/>
                        <a:pt x="8" y="88"/>
                        <a:pt x="8" y="104"/>
                      </a:cubicBezTo>
                      <a:cubicBezTo>
                        <a:pt x="8" y="120"/>
                        <a:pt x="0" y="152"/>
                        <a:pt x="8" y="152"/>
                      </a:cubicBezTo>
                      <a:cubicBezTo>
                        <a:pt x="16" y="152"/>
                        <a:pt x="48" y="112"/>
                        <a:pt x="56" y="104"/>
                      </a:cubicBezTo>
                    </a:path>
                  </a:pathLst>
                </a:cu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9" name="Freeform 279"/>
            <p:cNvSpPr>
              <a:spLocks/>
            </p:cNvSpPr>
            <p:nvPr/>
          </p:nvSpPr>
          <p:spPr bwMode="auto">
            <a:xfrm rot="3349377" flipH="1">
              <a:off x="828" y="1956"/>
              <a:ext cx="528" cy="552"/>
            </a:xfrm>
            <a:custGeom>
              <a:avLst/>
              <a:gdLst>
                <a:gd name="T0" fmla="*/ 332 w 560"/>
                <a:gd name="T1" fmla="*/ 405 h 600"/>
                <a:gd name="T2" fmla="*/ 241 w 560"/>
                <a:gd name="T3" fmla="*/ 316 h 600"/>
                <a:gd name="T4" fmla="*/ 151 w 560"/>
                <a:gd name="T5" fmla="*/ 361 h 600"/>
                <a:gd name="T6" fmla="*/ 106 w 560"/>
                <a:gd name="T7" fmla="*/ 405 h 600"/>
                <a:gd name="T8" fmla="*/ 15 w 560"/>
                <a:gd name="T9" fmla="*/ 361 h 600"/>
                <a:gd name="T10" fmla="*/ 15 w 560"/>
                <a:gd name="T11" fmla="*/ 405 h 600"/>
                <a:gd name="T12" fmla="*/ 106 w 560"/>
                <a:gd name="T13" fmla="*/ 449 h 600"/>
                <a:gd name="T14" fmla="*/ 196 w 560"/>
                <a:gd name="T15" fmla="*/ 449 h 600"/>
                <a:gd name="T16" fmla="*/ 287 w 560"/>
                <a:gd name="T17" fmla="*/ 449 h 600"/>
                <a:gd name="T18" fmla="*/ 287 w 560"/>
                <a:gd name="T19" fmla="*/ 493 h 600"/>
                <a:gd name="T20" fmla="*/ 287 w 560"/>
                <a:gd name="T21" fmla="*/ 537 h 600"/>
                <a:gd name="T22" fmla="*/ 377 w 560"/>
                <a:gd name="T23" fmla="*/ 537 h 600"/>
                <a:gd name="T24" fmla="*/ 377 w 560"/>
                <a:gd name="T25" fmla="*/ 449 h 600"/>
                <a:gd name="T26" fmla="*/ 422 w 560"/>
                <a:gd name="T27" fmla="*/ 405 h 600"/>
                <a:gd name="T28" fmla="*/ 422 w 560"/>
                <a:gd name="T29" fmla="*/ 361 h 600"/>
                <a:gd name="T30" fmla="*/ 377 w 560"/>
                <a:gd name="T31" fmla="*/ 316 h 600"/>
                <a:gd name="T32" fmla="*/ 422 w 560"/>
                <a:gd name="T33" fmla="*/ 272 h 600"/>
                <a:gd name="T34" fmla="*/ 422 w 560"/>
                <a:gd name="T35" fmla="*/ 184 h 600"/>
                <a:gd name="T36" fmla="*/ 513 w 560"/>
                <a:gd name="T37" fmla="*/ 96 h 600"/>
                <a:gd name="T38" fmla="*/ 513 w 560"/>
                <a:gd name="T39" fmla="*/ 52 h 600"/>
                <a:gd name="T40" fmla="*/ 468 w 560"/>
                <a:gd name="T41" fmla="*/ 7 h 600"/>
                <a:gd name="T42" fmla="*/ 422 w 560"/>
                <a:gd name="T43" fmla="*/ 96 h 600"/>
                <a:gd name="T44" fmla="*/ 377 w 560"/>
                <a:gd name="T45" fmla="*/ 184 h 600"/>
                <a:gd name="T46" fmla="*/ 332 w 560"/>
                <a:gd name="T47" fmla="*/ 228 h 600"/>
                <a:gd name="T48" fmla="*/ 377 w 560"/>
                <a:gd name="T49" fmla="*/ 184 h 600"/>
                <a:gd name="T50" fmla="*/ 377 w 560"/>
                <a:gd name="T51" fmla="*/ 228 h 600"/>
                <a:gd name="T52" fmla="*/ 332 w 560"/>
                <a:gd name="T53" fmla="*/ 316 h 600"/>
                <a:gd name="T54" fmla="*/ 332 w 560"/>
                <a:gd name="T55" fmla="*/ 361 h 600"/>
                <a:gd name="T56" fmla="*/ 287 w 560"/>
                <a:gd name="T57" fmla="*/ 361 h 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0"/>
                <a:gd name="T88" fmla="*/ 0 h 600"/>
                <a:gd name="T89" fmla="*/ 560 w 560"/>
                <a:gd name="T90" fmla="*/ 600 h 6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0" h="600">
                  <a:moveTo>
                    <a:pt x="352" y="440"/>
                  </a:moveTo>
                  <a:cubicBezTo>
                    <a:pt x="320" y="396"/>
                    <a:pt x="288" y="352"/>
                    <a:pt x="256" y="344"/>
                  </a:cubicBezTo>
                  <a:cubicBezTo>
                    <a:pt x="224" y="336"/>
                    <a:pt x="184" y="376"/>
                    <a:pt x="160" y="392"/>
                  </a:cubicBezTo>
                  <a:cubicBezTo>
                    <a:pt x="136" y="408"/>
                    <a:pt x="136" y="440"/>
                    <a:pt x="112" y="440"/>
                  </a:cubicBezTo>
                  <a:cubicBezTo>
                    <a:pt x="88" y="440"/>
                    <a:pt x="32" y="392"/>
                    <a:pt x="16" y="392"/>
                  </a:cubicBezTo>
                  <a:cubicBezTo>
                    <a:pt x="0" y="392"/>
                    <a:pt x="0" y="424"/>
                    <a:pt x="16" y="440"/>
                  </a:cubicBezTo>
                  <a:cubicBezTo>
                    <a:pt x="32" y="456"/>
                    <a:pt x="80" y="480"/>
                    <a:pt x="112" y="488"/>
                  </a:cubicBezTo>
                  <a:cubicBezTo>
                    <a:pt x="144" y="496"/>
                    <a:pt x="176" y="488"/>
                    <a:pt x="208" y="488"/>
                  </a:cubicBezTo>
                  <a:cubicBezTo>
                    <a:pt x="240" y="488"/>
                    <a:pt x="288" y="480"/>
                    <a:pt x="304" y="488"/>
                  </a:cubicBezTo>
                  <a:cubicBezTo>
                    <a:pt x="320" y="496"/>
                    <a:pt x="304" y="520"/>
                    <a:pt x="304" y="536"/>
                  </a:cubicBezTo>
                  <a:cubicBezTo>
                    <a:pt x="304" y="552"/>
                    <a:pt x="288" y="576"/>
                    <a:pt x="304" y="584"/>
                  </a:cubicBezTo>
                  <a:cubicBezTo>
                    <a:pt x="320" y="592"/>
                    <a:pt x="384" y="600"/>
                    <a:pt x="400" y="584"/>
                  </a:cubicBezTo>
                  <a:cubicBezTo>
                    <a:pt x="416" y="568"/>
                    <a:pt x="392" y="512"/>
                    <a:pt x="400" y="488"/>
                  </a:cubicBezTo>
                  <a:cubicBezTo>
                    <a:pt x="408" y="464"/>
                    <a:pt x="440" y="456"/>
                    <a:pt x="448" y="440"/>
                  </a:cubicBezTo>
                  <a:cubicBezTo>
                    <a:pt x="456" y="424"/>
                    <a:pt x="456" y="408"/>
                    <a:pt x="448" y="392"/>
                  </a:cubicBezTo>
                  <a:cubicBezTo>
                    <a:pt x="440" y="376"/>
                    <a:pt x="400" y="360"/>
                    <a:pt x="400" y="344"/>
                  </a:cubicBezTo>
                  <a:cubicBezTo>
                    <a:pt x="400" y="328"/>
                    <a:pt x="440" y="320"/>
                    <a:pt x="448" y="296"/>
                  </a:cubicBezTo>
                  <a:cubicBezTo>
                    <a:pt x="456" y="272"/>
                    <a:pt x="432" y="232"/>
                    <a:pt x="448" y="200"/>
                  </a:cubicBezTo>
                  <a:cubicBezTo>
                    <a:pt x="464" y="168"/>
                    <a:pt x="528" y="128"/>
                    <a:pt x="544" y="104"/>
                  </a:cubicBezTo>
                  <a:cubicBezTo>
                    <a:pt x="560" y="80"/>
                    <a:pt x="552" y="72"/>
                    <a:pt x="544" y="56"/>
                  </a:cubicBezTo>
                  <a:cubicBezTo>
                    <a:pt x="536" y="40"/>
                    <a:pt x="512" y="0"/>
                    <a:pt x="496" y="8"/>
                  </a:cubicBezTo>
                  <a:cubicBezTo>
                    <a:pt x="480" y="16"/>
                    <a:pt x="464" y="72"/>
                    <a:pt x="448" y="104"/>
                  </a:cubicBezTo>
                  <a:cubicBezTo>
                    <a:pt x="432" y="136"/>
                    <a:pt x="416" y="176"/>
                    <a:pt x="400" y="200"/>
                  </a:cubicBezTo>
                  <a:cubicBezTo>
                    <a:pt x="384" y="224"/>
                    <a:pt x="352" y="248"/>
                    <a:pt x="352" y="248"/>
                  </a:cubicBezTo>
                  <a:cubicBezTo>
                    <a:pt x="352" y="248"/>
                    <a:pt x="392" y="200"/>
                    <a:pt x="400" y="200"/>
                  </a:cubicBezTo>
                  <a:cubicBezTo>
                    <a:pt x="408" y="200"/>
                    <a:pt x="408" y="224"/>
                    <a:pt x="400" y="248"/>
                  </a:cubicBezTo>
                  <a:cubicBezTo>
                    <a:pt x="392" y="272"/>
                    <a:pt x="360" y="320"/>
                    <a:pt x="352" y="344"/>
                  </a:cubicBezTo>
                  <a:cubicBezTo>
                    <a:pt x="344" y="368"/>
                    <a:pt x="360" y="384"/>
                    <a:pt x="352" y="392"/>
                  </a:cubicBezTo>
                  <a:cubicBezTo>
                    <a:pt x="344" y="400"/>
                    <a:pt x="324" y="396"/>
                    <a:pt x="304" y="392"/>
                  </a:cubicBez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80"/>
            <p:cNvSpPr>
              <a:spLocks/>
            </p:cNvSpPr>
            <p:nvPr/>
          </p:nvSpPr>
          <p:spPr bwMode="auto">
            <a:xfrm rot="632340" flipH="1">
              <a:off x="1584" y="1920"/>
              <a:ext cx="544" cy="600"/>
            </a:xfrm>
            <a:custGeom>
              <a:avLst/>
              <a:gdLst>
                <a:gd name="T0" fmla="*/ 342 w 560"/>
                <a:gd name="T1" fmla="*/ 440 h 600"/>
                <a:gd name="T2" fmla="*/ 249 w 560"/>
                <a:gd name="T3" fmla="*/ 344 h 600"/>
                <a:gd name="T4" fmla="*/ 155 w 560"/>
                <a:gd name="T5" fmla="*/ 392 h 600"/>
                <a:gd name="T6" fmla="*/ 109 w 560"/>
                <a:gd name="T7" fmla="*/ 440 h 600"/>
                <a:gd name="T8" fmla="*/ 16 w 560"/>
                <a:gd name="T9" fmla="*/ 392 h 600"/>
                <a:gd name="T10" fmla="*/ 16 w 560"/>
                <a:gd name="T11" fmla="*/ 440 h 600"/>
                <a:gd name="T12" fmla="*/ 109 w 560"/>
                <a:gd name="T13" fmla="*/ 488 h 600"/>
                <a:gd name="T14" fmla="*/ 202 w 560"/>
                <a:gd name="T15" fmla="*/ 488 h 600"/>
                <a:gd name="T16" fmla="*/ 295 w 560"/>
                <a:gd name="T17" fmla="*/ 488 h 600"/>
                <a:gd name="T18" fmla="*/ 295 w 560"/>
                <a:gd name="T19" fmla="*/ 536 h 600"/>
                <a:gd name="T20" fmla="*/ 295 w 560"/>
                <a:gd name="T21" fmla="*/ 584 h 600"/>
                <a:gd name="T22" fmla="*/ 389 w 560"/>
                <a:gd name="T23" fmla="*/ 584 h 600"/>
                <a:gd name="T24" fmla="*/ 389 w 560"/>
                <a:gd name="T25" fmla="*/ 488 h 600"/>
                <a:gd name="T26" fmla="*/ 435 w 560"/>
                <a:gd name="T27" fmla="*/ 440 h 600"/>
                <a:gd name="T28" fmla="*/ 435 w 560"/>
                <a:gd name="T29" fmla="*/ 392 h 600"/>
                <a:gd name="T30" fmla="*/ 389 w 560"/>
                <a:gd name="T31" fmla="*/ 344 h 600"/>
                <a:gd name="T32" fmla="*/ 435 w 560"/>
                <a:gd name="T33" fmla="*/ 296 h 600"/>
                <a:gd name="T34" fmla="*/ 435 w 560"/>
                <a:gd name="T35" fmla="*/ 200 h 600"/>
                <a:gd name="T36" fmla="*/ 528 w 560"/>
                <a:gd name="T37" fmla="*/ 104 h 600"/>
                <a:gd name="T38" fmla="*/ 528 w 560"/>
                <a:gd name="T39" fmla="*/ 56 h 600"/>
                <a:gd name="T40" fmla="*/ 482 w 560"/>
                <a:gd name="T41" fmla="*/ 8 h 600"/>
                <a:gd name="T42" fmla="*/ 435 w 560"/>
                <a:gd name="T43" fmla="*/ 104 h 600"/>
                <a:gd name="T44" fmla="*/ 389 w 560"/>
                <a:gd name="T45" fmla="*/ 200 h 600"/>
                <a:gd name="T46" fmla="*/ 342 w 560"/>
                <a:gd name="T47" fmla="*/ 248 h 600"/>
                <a:gd name="T48" fmla="*/ 389 w 560"/>
                <a:gd name="T49" fmla="*/ 200 h 600"/>
                <a:gd name="T50" fmla="*/ 389 w 560"/>
                <a:gd name="T51" fmla="*/ 248 h 600"/>
                <a:gd name="T52" fmla="*/ 342 w 560"/>
                <a:gd name="T53" fmla="*/ 344 h 600"/>
                <a:gd name="T54" fmla="*/ 342 w 560"/>
                <a:gd name="T55" fmla="*/ 392 h 600"/>
                <a:gd name="T56" fmla="*/ 295 w 560"/>
                <a:gd name="T57" fmla="*/ 392 h 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0"/>
                <a:gd name="T88" fmla="*/ 0 h 600"/>
                <a:gd name="T89" fmla="*/ 560 w 560"/>
                <a:gd name="T90" fmla="*/ 600 h 6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0" h="600">
                  <a:moveTo>
                    <a:pt x="352" y="440"/>
                  </a:moveTo>
                  <a:cubicBezTo>
                    <a:pt x="320" y="396"/>
                    <a:pt x="288" y="352"/>
                    <a:pt x="256" y="344"/>
                  </a:cubicBezTo>
                  <a:cubicBezTo>
                    <a:pt x="224" y="336"/>
                    <a:pt x="184" y="376"/>
                    <a:pt x="160" y="392"/>
                  </a:cubicBezTo>
                  <a:cubicBezTo>
                    <a:pt x="136" y="408"/>
                    <a:pt x="136" y="440"/>
                    <a:pt x="112" y="440"/>
                  </a:cubicBezTo>
                  <a:cubicBezTo>
                    <a:pt x="88" y="440"/>
                    <a:pt x="32" y="392"/>
                    <a:pt x="16" y="392"/>
                  </a:cubicBezTo>
                  <a:cubicBezTo>
                    <a:pt x="0" y="392"/>
                    <a:pt x="0" y="424"/>
                    <a:pt x="16" y="440"/>
                  </a:cubicBezTo>
                  <a:cubicBezTo>
                    <a:pt x="32" y="456"/>
                    <a:pt x="80" y="480"/>
                    <a:pt x="112" y="488"/>
                  </a:cubicBezTo>
                  <a:cubicBezTo>
                    <a:pt x="144" y="496"/>
                    <a:pt x="176" y="488"/>
                    <a:pt x="208" y="488"/>
                  </a:cubicBezTo>
                  <a:cubicBezTo>
                    <a:pt x="240" y="488"/>
                    <a:pt x="288" y="480"/>
                    <a:pt x="304" y="488"/>
                  </a:cubicBezTo>
                  <a:cubicBezTo>
                    <a:pt x="320" y="496"/>
                    <a:pt x="304" y="520"/>
                    <a:pt x="304" y="536"/>
                  </a:cubicBezTo>
                  <a:cubicBezTo>
                    <a:pt x="304" y="552"/>
                    <a:pt x="288" y="576"/>
                    <a:pt x="304" y="584"/>
                  </a:cubicBezTo>
                  <a:cubicBezTo>
                    <a:pt x="320" y="592"/>
                    <a:pt x="384" y="600"/>
                    <a:pt x="400" y="584"/>
                  </a:cubicBezTo>
                  <a:cubicBezTo>
                    <a:pt x="416" y="568"/>
                    <a:pt x="392" y="512"/>
                    <a:pt x="400" y="488"/>
                  </a:cubicBezTo>
                  <a:cubicBezTo>
                    <a:pt x="408" y="464"/>
                    <a:pt x="440" y="456"/>
                    <a:pt x="448" y="440"/>
                  </a:cubicBezTo>
                  <a:cubicBezTo>
                    <a:pt x="456" y="424"/>
                    <a:pt x="456" y="408"/>
                    <a:pt x="448" y="392"/>
                  </a:cubicBezTo>
                  <a:cubicBezTo>
                    <a:pt x="440" y="376"/>
                    <a:pt x="400" y="360"/>
                    <a:pt x="400" y="344"/>
                  </a:cubicBezTo>
                  <a:cubicBezTo>
                    <a:pt x="400" y="328"/>
                    <a:pt x="440" y="320"/>
                    <a:pt x="448" y="296"/>
                  </a:cubicBezTo>
                  <a:cubicBezTo>
                    <a:pt x="456" y="272"/>
                    <a:pt x="432" y="232"/>
                    <a:pt x="448" y="200"/>
                  </a:cubicBezTo>
                  <a:cubicBezTo>
                    <a:pt x="464" y="168"/>
                    <a:pt x="528" y="128"/>
                    <a:pt x="544" y="104"/>
                  </a:cubicBezTo>
                  <a:cubicBezTo>
                    <a:pt x="560" y="80"/>
                    <a:pt x="552" y="72"/>
                    <a:pt x="544" y="56"/>
                  </a:cubicBezTo>
                  <a:cubicBezTo>
                    <a:pt x="536" y="40"/>
                    <a:pt x="512" y="0"/>
                    <a:pt x="496" y="8"/>
                  </a:cubicBezTo>
                  <a:cubicBezTo>
                    <a:pt x="480" y="16"/>
                    <a:pt x="464" y="72"/>
                    <a:pt x="448" y="104"/>
                  </a:cubicBezTo>
                  <a:cubicBezTo>
                    <a:pt x="432" y="136"/>
                    <a:pt x="416" y="176"/>
                    <a:pt x="400" y="200"/>
                  </a:cubicBezTo>
                  <a:cubicBezTo>
                    <a:pt x="384" y="224"/>
                    <a:pt x="352" y="248"/>
                    <a:pt x="352" y="248"/>
                  </a:cubicBezTo>
                  <a:cubicBezTo>
                    <a:pt x="352" y="248"/>
                    <a:pt x="392" y="200"/>
                    <a:pt x="400" y="200"/>
                  </a:cubicBezTo>
                  <a:cubicBezTo>
                    <a:pt x="408" y="200"/>
                    <a:pt x="408" y="224"/>
                    <a:pt x="400" y="248"/>
                  </a:cubicBezTo>
                  <a:cubicBezTo>
                    <a:pt x="392" y="272"/>
                    <a:pt x="360" y="320"/>
                    <a:pt x="352" y="344"/>
                  </a:cubicBezTo>
                  <a:cubicBezTo>
                    <a:pt x="344" y="368"/>
                    <a:pt x="360" y="384"/>
                    <a:pt x="352" y="392"/>
                  </a:cubicBezTo>
                  <a:cubicBezTo>
                    <a:pt x="344" y="400"/>
                    <a:pt x="324" y="396"/>
                    <a:pt x="304" y="392"/>
                  </a:cubicBez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WordArt 281"/>
            <p:cNvSpPr>
              <a:spLocks noChangeArrowheads="1" noChangeShapeType="1" noTextEdit="1"/>
            </p:cNvSpPr>
            <p:nvPr/>
          </p:nvSpPr>
          <p:spPr bwMode="auto">
            <a:xfrm>
              <a:off x="1056" y="1296"/>
              <a:ext cx="720" cy="72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А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endParaRPr>
            </a:p>
          </p:txBody>
        </p:sp>
        <p:sp>
          <p:nvSpPr>
            <p:cNvPr id="52" name="AutoShape 282"/>
            <p:cNvSpPr>
              <a:spLocks noChangeArrowheads="1"/>
            </p:cNvSpPr>
            <p:nvPr/>
          </p:nvSpPr>
          <p:spPr bwMode="auto">
            <a:xfrm rot="10800000">
              <a:off x="1008" y="1104"/>
              <a:ext cx="765" cy="192"/>
            </a:xfrm>
            <a:prstGeom prst="ribbon2">
              <a:avLst>
                <a:gd name="adj1" fmla="val 33333"/>
                <a:gd name="adj2" fmla="val 33333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800080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Freeform 283"/>
            <p:cNvSpPr>
              <a:spLocks/>
            </p:cNvSpPr>
            <p:nvPr/>
          </p:nvSpPr>
          <p:spPr bwMode="auto">
            <a:xfrm rot="-395573">
              <a:off x="1058" y="479"/>
              <a:ext cx="680" cy="352"/>
            </a:xfrm>
            <a:custGeom>
              <a:avLst/>
              <a:gdLst>
                <a:gd name="T0" fmla="*/ 48 w 680"/>
                <a:gd name="T1" fmla="*/ 176 h 400"/>
                <a:gd name="T2" fmla="*/ 0 w 680"/>
                <a:gd name="T3" fmla="*/ 303 h 400"/>
                <a:gd name="T4" fmla="*/ 48 w 680"/>
                <a:gd name="T5" fmla="*/ 260 h 400"/>
                <a:gd name="T6" fmla="*/ 96 w 680"/>
                <a:gd name="T7" fmla="*/ 303 h 400"/>
                <a:gd name="T8" fmla="*/ 144 w 680"/>
                <a:gd name="T9" fmla="*/ 218 h 400"/>
                <a:gd name="T10" fmla="*/ 240 w 680"/>
                <a:gd name="T11" fmla="*/ 345 h 400"/>
                <a:gd name="T12" fmla="*/ 240 w 680"/>
                <a:gd name="T13" fmla="*/ 260 h 400"/>
                <a:gd name="T14" fmla="*/ 336 w 680"/>
                <a:gd name="T15" fmla="*/ 345 h 400"/>
                <a:gd name="T16" fmla="*/ 336 w 680"/>
                <a:gd name="T17" fmla="*/ 218 h 400"/>
                <a:gd name="T18" fmla="*/ 480 w 680"/>
                <a:gd name="T19" fmla="*/ 303 h 400"/>
                <a:gd name="T20" fmla="*/ 432 w 680"/>
                <a:gd name="T21" fmla="*/ 218 h 400"/>
                <a:gd name="T22" fmla="*/ 528 w 680"/>
                <a:gd name="T23" fmla="*/ 260 h 400"/>
                <a:gd name="T24" fmla="*/ 480 w 680"/>
                <a:gd name="T25" fmla="*/ 218 h 400"/>
                <a:gd name="T26" fmla="*/ 624 w 680"/>
                <a:gd name="T27" fmla="*/ 218 h 400"/>
                <a:gd name="T28" fmla="*/ 528 w 680"/>
                <a:gd name="T29" fmla="*/ 176 h 400"/>
                <a:gd name="T30" fmla="*/ 624 w 680"/>
                <a:gd name="T31" fmla="*/ 134 h 400"/>
                <a:gd name="T32" fmla="*/ 480 w 680"/>
                <a:gd name="T33" fmla="*/ 134 h 400"/>
                <a:gd name="T34" fmla="*/ 672 w 680"/>
                <a:gd name="T35" fmla="*/ 49 h 400"/>
                <a:gd name="T36" fmla="*/ 528 w 680"/>
                <a:gd name="T37" fmla="*/ 49 h 400"/>
                <a:gd name="T38" fmla="*/ 576 w 680"/>
                <a:gd name="T39" fmla="*/ 7 h 400"/>
                <a:gd name="T40" fmla="*/ 480 w 680"/>
                <a:gd name="T41" fmla="*/ 49 h 400"/>
                <a:gd name="T42" fmla="*/ 384 w 680"/>
                <a:gd name="T43" fmla="*/ 7 h 400"/>
                <a:gd name="T44" fmla="*/ 336 w 680"/>
                <a:gd name="T45" fmla="*/ 7 h 400"/>
                <a:gd name="T46" fmla="*/ 288 w 680"/>
                <a:gd name="T47" fmla="*/ 7 h 400"/>
                <a:gd name="T48" fmla="*/ 240 w 680"/>
                <a:gd name="T49" fmla="*/ 7 h 400"/>
                <a:gd name="T50" fmla="*/ 144 w 680"/>
                <a:gd name="T51" fmla="*/ 49 h 400"/>
                <a:gd name="T52" fmla="*/ 96 w 680"/>
                <a:gd name="T53" fmla="*/ 92 h 400"/>
                <a:gd name="T54" fmla="*/ 48 w 680"/>
                <a:gd name="T55" fmla="*/ 134 h 400"/>
                <a:gd name="T56" fmla="*/ 48 w 680"/>
                <a:gd name="T57" fmla="*/ 176 h 4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80"/>
                <a:gd name="T88" fmla="*/ 0 h 400"/>
                <a:gd name="T89" fmla="*/ 680 w 680"/>
                <a:gd name="T90" fmla="*/ 400 h 4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80" h="400">
                  <a:moveTo>
                    <a:pt x="48" y="200"/>
                  </a:moveTo>
                  <a:cubicBezTo>
                    <a:pt x="40" y="232"/>
                    <a:pt x="0" y="328"/>
                    <a:pt x="0" y="344"/>
                  </a:cubicBezTo>
                  <a:cubicBezTo>
                    <a:pt x="0" y="360"/>
                    <a:pt x="32" y="296"/>
                    <a:pt x="48" y="296"/>
                  </a:cubicBezTo>
                  <a:cubicBezTo>
                    <a:pt x="64" y="296"/>
                    <a:pt x="80" y="352"/>
                    <a:pt x="96" y="344"/>
                  </a:cubicBezTo>
                  <a:cubicBezTo>
                    <a:pt x="112" y="336"/>
                    <a:pt x="120" y="240"/>
                    <a:pt x="144" y="248"/>
                  </a:cubicBezTo>
                  <a:cubicBezTo>
                    <a:pt x="168" y="256"/>
                    <a:pt x="224" y="384"/>
                    <a:pt x="240" y="392"/>
                  </a:cubicBezTo>
                  <a:cubicBezTo>
                    <a:pt x="256" y="400"/>
                    <a:pt x="224" y="296"/>
                    <a:pt x="240" y="296"/>
                  </a:cubicBezTo>
                  <a:cubicBezTo>
                    <a:pt x="256" y="296"/>
                    <a:pt x="320" y="400"/>
                    <a:pt x="336" y="392"/>
                  </a:cubicBezTo>
                  <a:cubicBezTo>
                    <a:pt x="352" y="384"/>
                    <a:pt x="312" y="256"/>
                    <a:pt x="336" y="248"/>
                  </a:cubicBezTo>
                  <a:cubicBezTo>
                    <a:pt x="360" y="240"/>
                    <a:pt x="464" y="344"/>
                    <a:pt x="480" y="344"/>
                  </a:cubicBezTo>
                  <a:cubicBezTo>
                    <a:pt x="496" y="344"/>
                    <a:pt x="424" y="256"/>
                    <a:pt x="432" y="248"/>
                  </a:cubicBezTo>
                  <a:cubicBezTo>
                    <a:pt x="440" y="240"/>
                    <a:pt x="520" y="296"/>
                    <a:pt x="528" y="296"/>
                  </a:cubicBezTo>
                  <a:cubicBezTo>
                    <a:pt x="536" y="296"/>
                    <a:pt x="464" y="256"/>
                    <a:pt x="480" y="248"/>
                  </a:cubicBezTo>
                  <a:cubicBezTo>
                    <a:pt x="496" y="240"/>
                    <a:pt x="616" y="256"/>
                    <a:pt x="624" y="248"/>
                  </a:cubicBezTo>
                  <a:cubicBezTo>
                    <a:pt x="632" y="240"/>
                    <a:pt x="528" y="216"/>
                    <a:pt x="528" y="200"/>
                  </a:cubicBezTo>
                  <a:cubicBezTo>
                    <a:pt x="528" y="184"/>
                    <a:pt x="632" y="160"/>
                    <a:pt x="624" y="152"/>
                  </a:cubicBezTo>
                  <a:cubicBezTo>
                    <a:pt x="616" y="144"/>
                    <a:pt x="472" y="168"/>
                    <a:pt x="480" y="152"/>
                  </a:cubicBezTo>
                  <a:cubicBezTo>
                    <a:pt x="488" y="136"/>
                    <a:pt x="664" y="72"/>
                    <a:pt x="672" y="56"/>
                  </a:cubicBezTo>
                  <a:cubicBezTo>
                    <a:pt x="680" y="40"/>
                    <a:pt x="544" y="64"/>
                    <a:pt x="528" y="56"/>
                  </a:cubicBezTo>
                  <a:cubicBezTo>
                    <a:pt x="512" y="48"/>
                    <a:pt x="584" y="8"/>
                    <a:pt x="576" y="8"/>
                  </a:cubicBezTo>
                  <a:cubicBezTo>
                    <a:pt x="568" y="8"/>
                    <a:pt x="512" y="56"/>
                    <a:pt x="480" y="56"/>
                  </a:cubicBezTo>
                  <a:cubicBezTo>
                    <a:pt x="448" y="56"/>
                    <a:pt x="408" y="16"/>
                    <a:pt x="384" y="8"/>
                  </a:cubicBezTo>
                  <a:cubicBezTo>
                    <a:pt x="360" y="0"/>
                    <a:pt x="352" y="8"/>
                    <a:pt x="336" y="8"/>
                  </a:cubicBezTo>
                  <a:cubicBezTo>
                    <a:pt x="320" y="8"/>
                    <a:pt x="304" y="8"/>
                    <a:pt x="288" y="8"/>
                  </a:cubicBezTo>
                  <a:cubicBezTo>
                    <a:pt x="272" y="8"/>
                    <a:pt x="264" y="0"/>
                    <a:pt x="240" y="8"/>
                  </a:cubicBezTo>
                  <a:cubicBezTo>
                    <a:pt x="216" y="16"/>
                    <a:pt x="168" y="40"/>
                    <a:pt x="144" y="56"/>
                  </a:cubicBezTo>
                  <a:cubicBezTo>
                    <a:pt x="120" y="72"/>
                    <a:pt x="112" y="88"/>
                    <a:pt x="96" y="104"/>
                  </a:cubicBezTo>
                  <a:cubicBezTo>
                    <a:pt x="80" y="120"/>
                    <a:pt x="56" y="136"/>
                    <a:pt x="48" y="152"/>
                  </a:cubicBezTo>
                  <a:cubicBezTo>
                    <a:pt x="40" y="168"/>
                    <a:pt x="56" y="168"/>
                    <a:pt x="48" y="2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84"/>
            <p:cNvSpPr>
              <a:spLocks/>
            </p:cNvSpPr>
            <p:nvPr/>
          </p:nvSpPr>
          <p:spPr bwMode="auto">
            <a:xfrm rot="-1062720">
              <a:off x="1022" y="525"/>
              <a:ext cx="680" cy="304"/>
            </a:xfrm>
            <a:custGeom>
              <a:avLst/>
              <a:gdLst>
                <a:gd name="T0" fmla="*/ 48 w 680"/>
                <a:gd name="T1" fmla="*/ 152 h 400"/>
                <a:gd name="T2" fmla="*/ 0 w 680"/>
                <a:gd name="T3" fmla="*/ 261 h 400"/>
                <a:gd name="T4" fmla="*/ 48 w 680"/>
                <a:gd name="T5" fmla="*/ 225 h 400"/>
                <a:gd name="T6" fmla="*/ 96 w 680"/>
                <a:gd name="T7" fmla="*/ 261 h 400"/>
                <a:gd name="T8" fmla="*/ 144 w 680"/>
                <a:gd name="T9" fmla="*/ 188 h 400"/>
                <a:gd name="T10" fmla="*/ 240 w 680"/>
                <a:gd name="T11" fmla="*/ 298 h 400"/>
                <a:gd name="T12" fmla="*/ 240 w 680"/>
                <a:gd name="T13" fmla="*/ 225 h 400"/>
                <a:gd name="T14" fmla="*/ 336 w 680"/>
                <a:gd name="T15" fmla="*/ 298 h 400"/>
                <a:gd name="T16" fmla="*/ 336 w 680"/>
                <a:gd name="T17" fmla="*/ 188 h 400"/>
                <a:gd name="T18" fmla="*/ 480 w 680"/>
                <a:gd name="T19" fmla="*/ 261 h 400"/>
                <a:gd name="T20" fmla="*/ 432 w 680"/>
                <a:gd name="T21" fmla="*/ 188 h 400"/>
                <a:gd name="T22" fmla="*/ 528 w 680"/>
                <a:gd name="T23" fmla="*/ 225 h 400"/>
                <a:gd name="T24" fmla="*/ 480 w 680"/>
                <a:gd name="T25" fmla="*/ 188 h 400"/>
                <a:gd name="T26" fmla="*/ 624 w 680"/>
                <a:gd name="T27" fmla="*/ 188 h 400"/>
                <a:gd name="T28" fmla="*/ 528 w 680"/>
                <a:gd name="T29" fmla="*/ 152 h 400"/>
                <a:gd name="T30" fmla="*/ 624 w 680"/>
                <a:gd name="T31" fmla="*/ 116 h 400"/>
                <a:gd name="T32" fmla="*/ 480 w 680"/>
                <a:gd name="T33" fmla="*/ 116 h 400"/>
                <a:gd name="T34" fmla="*/ 672 w 680"/>
                <a:gd name="T35" fmla="*/ 43 h 400"/>
                <a:gd name="T36" fmla="*/ 528 w 680"/>
                <a:gd name="T37" fmla="*/ 43 h 400"/>
                <a:gd name="T38" fmla="*/ 576 w 680"/>
                <a:gd name="T39" fmla="*/ 6 h 400"/>
                <a:gd name="T40" fmla="*/ 480 w 680"/>
                <a:gd name="T41" fmla="*/ 43 h 400"/>
                <a:gd name="T42" fmla="*/ 384 w 680"/>
                <a:gd name="T43" fmla="*/ 6 h 400"/>
                <a:gd name="T44" fmla="*/ 336 w 680"/>
                <a:gd name="T45" fmla="*/ 6 h 400"/>
                <a:gd name="T46" fmla="*/ 288 w 680"/>
                <a:gd name="T47" fmla="*/ 6 h 400"/>
                <a:gd name="T48" fmla="*/ 240 w 680"/>
                <a:gd name="T49" fmla="*/ 6 h 400"/>
                <a:gd name="T50" fmla="*/ 144 w 680"/>
                <a:gd name="T51" fmla="*/ 43 h 400"/>
                <a:gd name="T52" fmla="*/ 96 w 680"/>
                <a:gd name="T53" fmla="*/ 79 h 400"/>
                <a:gd name="T54" fmla="*/ 48 w 680"/>
                <a:gd name="T55" fmla="*/ 116 h 400"/>
                <a:gd name="T56" fmla="*/ 48 w 680"/>
                <a:gd name="T57" fmla="*/ 152 h 4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80"/>
                <a:gd name="T88" fmla="*/ 0 h 400"/>
                <a:gd name="T89" fmla="*/ 680 w 680"/>
                <a:gd name="T90" fmla="*/ 400 h 4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80" h="400">
                  <a:moveTo>
                    <a:pt x="48" y="200"/>
                  </a:moveTo>
                  <a:cubicBezTo>
                    <a:pt x="40" y="232"/>
                    <a:pt x="0" y="328"/>
                    <a:pt x="0" y="344"/>
                  </a:cubicBezTo>
                  <a:cubicBezTo>
                    <a:pt x="0" y="360"/>
                    <a:pt x="32" y="296"/>
                    <a:pt x="48" y="296"/>
                  </a:cubicBezTo>
                  <a:cubicBezTo>
                    <a:pt x="64" y="296"/>
                    <a:pt x="80" y="352"/>
                    <a:pt x="96" y="344"/>
                  </a:cubicBezTo>
                  <a:cubicBezTo>
                    <a:pt x="112" y="336"/>
                    <a:pt x="120" y="240"/>
                    <a:pt x="144" y="248"/>
                  </a:cubicBezTo>
                  <a:cubicBezTo>
                    <a:pt x="168" y="256"/>
                    <a:pt x="224" y="384"/>
                    <a:pt x="240" y="392"/>
                  </a:cubicBezTo>
                  <a:cubicBezTo>
                    <a:pt x="256" y="400"/>
                    <a:pt x="224" y="296"/>
                    <a:pt x="240" y="296"/>
                  </a:cubicBezTo>
                  <a:cubicBezTo>
                    <a:pt x="256" y="296"/>
                    <a:pt x="320" y="400"/>
                    <a:pt x="336" y="392"/>
                  </a:cubicBezTo>
                  <a:cubicBezTo>
                    <a:pt x="352" y="384"/>
                    <a:pt x="312" y="256"/>
                    <a:pt x="336" y="248"/>
                  </a:cubicBezTo>
                  <a:cubicBezTo>
                    <a:pt x="360" y="240"/>
                    <a:pt x="464" y="344"/>
                    <a:pt x="480" y="344"/>
                  </a:cubicBezTo>
                  <a:cubicBezTo>
                    <a:pt x="496" y="344"/>
                    <a:pt x="424" y="256"/>
                    <a:pt x="432" y="248"/>
                  </a:cubicBezTo>
                  <a:cubicBezTo>
                    <a:pt x="440" y="240"/>
                    <a:pt x="520" y="296"/>
                    <a:pt x="528" y="296"/>
                  </a:cubicBezTo>
                  <a:cubicBezTo>
                    <a:pt x="536" y="296"/>
                    <a:pt x="464" y="256"/>
                    <a:pt x="480" y="248"/>
                  </a:cubicBezTo>
                  <a:cubicBezTo>
                    <a:pt x="496" y="240"/>
                    <a:pt x="616" y="256"/>
                    <a:pt x="624" y="248"/>
                  </a:cubicBezTo>
                  <a:cubicBezTo>
                    <a:pt x="632" y="240"/>
                    <a:pt x="528" y="216"/>
                    <a:pt x="528" y="200"/>
                  </a:cubicBezTo>
                  <a:cubicBezTo>
                    <a:pt x="528" y="184"/>
                    <a:pt x="632" y="160"/>
                    <a:pt x="624" y="152"/>
                  </a:cubicBezTo>
                  <a:cubicBezTo>
                    <a:pt x="616" y="144"/>
                    <a:pt x="472" y="168"/>
                    <a:pt x="480" y="152"/>
                  </a:cubicBezTo>
                  <a:cubicBezTo>
                    <a:pt x="488" y="136"/>
                    <a:pt x="664" y="72"/>
                    <a:pt x="672" y="56"/>
                  </a:cubicBezTo>
                  <a:cubicBezTo>
                    <a:pt x="680" y="40"/>
                    <a:pt x="544" y="64"/>
                    <a:pt x="528" y="56"/>
                  </a:cubicBezTo>
                  <a:cubicBezTo>
                    <a:pt x="512" y="48"/>
                    <a:pt x="584" y="8"/>
                    <a:pt x="576" y="8"/>
                  </a:cubicBezTo>
                  <a:cubicBezTo>
                    <a:pt x="568" y="8"/>
                    <a:pt x="512" y="56"/>
                    <a:pt x="480" y="56"/>
                  </a:cubicBezTo>
                  <a:cubicBezTo>
                    <a:pt x="448" y="56"/>
                    <a:pt x="408" y="16"/>
                    <a:pt x="384" y="8"/>
                  </a:cubicBezTo>
                  <a:cubicBezTo>
                    <a:pt x="360" y="0"/>
                    <a:pt x="352" y="8"/>
                    <a:pt x="336" y="8"/>
                  </a:cubicBezTo>
                  <a:cubicBezTo>
                    <a:pt x="320" y="8"/>
                    <a:pt x="304" y="8"/>
                    <a:pt x="288" y="8"/>
                  </a:cubicBezTo>
                  <a:cubicBezTo>
                    <a:pt x="272" y="8"/>
                    <a:pt x="264" y="0"/>
                    <a:pt x="240" y="8"/>
                  </a:cubicBezTo>
                  <a:cubicBezTo>
                    <a:pt x="216" y="16"/>
                    <a:pt x="168" y="40"/>
                    <a:pt x="144" y="56"/>
                  </a:cubicBezTo>
                  <a:cubicBezTo>
                    <a:pt x="120" y="72"/>
                    <a:pt x="112" y="88"/>
                    <a:pt x="96" y="104"/>
                  </a:cubicBezTo>
                  <a:cubicBezTo>
                    <a:pt x="80" y="120"/>
                    <a:pt x="56" y="136"/>
                    <a:pt x="48" y="152"/>
                  </a:cubicBezTo>
                  <a:cubicBezTo>
                    <a:pt x="40" y="168"/>
                    <a:pt x="56" y="168"/>
                    <a:pt x="48" y="20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85"/>
            <p:cNvSpPr>
              <a:spLocks/>
            </p:cNvSpPr>
            <p:nvPr/>
          </p:nvSpPr>
          <p:spPr bwMode="auto">
            <a:xfrm rot="-1903872">
              <a:off x="1008" y="480"/>
              <a:ext cx="680" cy="301"/>
            </a:xfrm>
            <a:custGeom>
              <a:avLst/>
              <a:gdLst>
                <a:gd name="T0" fmla="*/ 48 w 680"/>
                <a:gd name="T1" fmla="*/ 151 h 400"/>
                <a:gd name="T2" fmla="*/ 0 w 680"/>
                <a:gd name="T3" fmla="*/ 259 h 400"/>
                <a:gd name="T4" fmla="*/ 48 w 680"/>
                <a:gd name="T5" fmla="*/ 223 h 400"/>
                <a:gd name="T6" fmla="*/ 96 w 680"/>
                <a:gd name="T7" fmla="*/ 259 h 400"/>
                <a:gd name="T8" fmla="*/ 144 w 680"/>
                <a:gd name="T9" fmla="*/ 187 h 400"/>
                <a:gd name="T10" fmla="*/ 240 w 680"/>
                <a:gd name="T11" fmla="*/ 295 h 400"/>
                <a:gd name="T12" fmla="*/ 240 w 680"/>
                <a:gd name="T13" fmla="*/ 223 h 400"/>
                <a:gd name="T14" fmla="*/ 336 w 680"/>
                <a:gd name="T15" fmla="*/ 295 h 400"/>
                <a:gd name="T16" fmla="*/ 336 w 680"/>
                <a:gd name="T17" fmla="*/ 187 h 400"/>
                <a:gd name="T18" fmla="*/ 480 w 680"/>
                <a:gd name="T19" fmla="*/ 259 h 400"/>
                <a:gd name="T20" fmla="*/ 432 w 680"/>
                <a:gd name="T21" fmla="*/ 187 h 400"/>
                <a:gd name="T22" fmla="*/ 528 w 680"/>
                <a:gd name="T23" fmla="*/ 223 h 400"/>
                <a:gd name="T24" fmla="*/ 480 w 680"/>
                <a:gd name="T25" fmla="*/ 187 h 400"/>
                <a:gd name="T26" fmla="*/ 624 w 680"/>
                <a:gd name="T27" fmla="*/ 187 h 400"/>
                <a:gd name="T28" fmla="*/ 528 w 680"/>
                <a:gd name="T29" fmla="*/ 151 h 400"/>
                <a:gd name="T30" fmla="*/ 624 w 680"/>
                <a:gd name="T31" fmla="*/ 114 h 400"/>
                <a:gd name="T32" fmla="*/ 480 w 680"/>
                <a:gd name="T33" fmla="*/ 114 h 400"/>
                <a:gd name="T34" fmla="*/ 672 w 680"/>
                <a:gd name="T35" fmla="*/ 42 h 400"/>
                <a:gd name="T36" fmla="*/ 528 w 680"/>
                <a:gd name="T37" fmla="*/ 42 h 400"/>
                <a:gd name="T38" fmla="*/ 576 w 680"/>
                <a:gd name="T39" fmla="*/ 6 h 400"/>
                <a:gd name="T40" fmla="*/ 480 w 680"/>
                <a:gd name="T41" fmla="*/ 42 h 400"/>
                <a:gd name="T42" fmla="*/ 384 w 680"/>
                <a:gd name="T43" fmla="*/ 6 h 400"/>
                <a:gd name="T44" fmla="*/ 336 w 680"/>
                <a:gd name="T45" fmla="*/ 6 h 400"/>
                <a:gd name="T46" fmla="*/ 288 w 680"/>
                <a:gd name="T47" fmla="*/ 6 h 400"/>
                <a:gd name="T48" fmla="*/ 240 w 680"/>
                <a:gd name="T49" fmla="*/ 6 h 400"/>
                <a:gd name="T50" fmla="*/ 144 w 680"/>
                <a:gd name="T51" fmla="*/ 42 h 400"/>
                <a:gd name="T52" fmla="*/ 96 w 680"/>
                <a:gd name="T53" fmla="*/ 78 h 400"/>
                <a:gd name="T54" fmla="*/ 48 w 680"/>
                <a:gd name="T55" fmla="*/ 114 h 400"/>
                <a:gd name="T56" fmla="*/ 48 w 680"/>
                <a:gd name="T57" fmla="*/ 151 h 4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80"/>
                <a:gd name="T88" fmla="*/ 0 h 400"/>
                <a:gd name="T89" fmla="*/ 680 w 680"/>
                <a:gd name="T90" fmla="*/ 400 h 4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80" h="400">
                  <a:moveTo>
                    <a:pt x="48" y="200"/>
                  </a:moveTo>
                  <a:cubicBezTo>
                    <a:pt x="40" y="232"/>
                    <a:pt x="0" y="328"/>
                    <a:pt x="0" y="344"/>
                  </a:cubicBezTo>
                  <a:cubicBezTo>
                    <a:pt x="0" y="360"/>
                    <a:pt x="32" y="296"/>
                    <a:pt x="48" y="296"/>
                  </a:cubicBezTo>
                  <a:cubicBezTo>
                    <a:pt x="64" y="296"/>
                    <a:pt x="80" y="352"/>
                    <a:pt x="96" y="344"/>
                  </a:cubicBezTo>
                  <a:cubicBezTo>
                    <a:pt x="112" y="336"/>
                    <a:pt x="120" y="240"/>
                    <a:pt x="144" y="248"/>
                  </a:cubicBezTo>
                  <a:cubicBezTo>
                    <a:pt x="168" y="256"/>
                    <a:pt x="224" y="384"/>
                    <a:pt x="240" y="392"/>
                  </a:cubicBezTo>
                  <a:cubicBezTo>
                    <a:pt x="256" y="400"/>
                    <a:pt x="224" y="296"/>
                    <a:pt x="240" y="296"/>
                  </a:cubicBezTo>
                  <a:cubicBezTo>
                    <a:pt x="256" y="296"/>
                    <a:pt x="320" y="400"/>
                    <a:pt x="336" y="392"/>
                  </a:cubicBezTo>
                  <a:cubicBezTo>
                    <a:pt x="352" y="384"/>
                    <a:pt x="312" y="256"/>
                    <a:pt x="336" y="248"/>
                  </a:cubicBezTo>
                  <a:cubicBezTo>
                    <a:pt x="360" y="240"/>
                    <a:pt x="464" y="344"/>
                    <a:pt x="480" y="344"/>
                  </a:cubicBezTo>
                  <a:cubicBezTo>
                    <a:pt x="496" y="344"/>
                    <a:pt x="424" y="256"/>
                    <a:pt x="432" y="248"/>
                  </a:cubicBezTo>
                  <a:cubicBezTo>
                    <a:pt x="440" y="240"/>
                    <a:pt x="520" y="296"/>
                    <a:pt x="528" y="296"/>
                  </a:cubicBezTo>
                  <a:cubicBezTo>
                    <a:pt x="536" y="296"/>
                    <a:pt x="464" y="256"/>
                    <a:pt x="480" y="248"/>
                  </a:cubicBezTo>
                  <a:cubicBezTo>
                    <a:pt x="496" y="240"/>
                    <a:pt x="616" y="256"/>
                    <a:pt x="624" y="248"/>
                  </a:cubicBezTo>
                  <a:cubicBezTo>
                    <a:pt x="632" y="240"/>
                    <a:pt x="528" y="216"/>
                    <a:pt x="528" y="200"/>
                  </a:cubicBezTo>
                  <a:cubicBezTo>
                    <a:pt x="528" y="184"/>
                    <a:pt x="632" y="160"/>
                    <a:pt x="624" y="152"/>
                  </a:cubicBezTo>
                  <a:cubicBezTo>
                    <a:pt x="616" y="144"/>
                    <a:pt x="472" y="168"/>
                    <a:pt x="480" y="152"/>
                  </a:cubicBezTo>
                  <a:cubicBezTo>
                    <a:pt x="488" y="136"/>
                    <a:pt x="664" y="72"/>
                    <a:pt x="672" y="56"/>
                  </a:cubicBezTo>
                  <a:cubicBezTo>
                    <a:pt x="680" y="40"/>
                    <a:pt x="544" y="64"/>
                    <a:pt x="528" y="56"/>
                  </a:cubicBezTo>
                  <a:cubicBezTo>
                    <a:pt x="512" y="48"/>
                    <a:pt x="584" y="8"/>
                    <a:pt x="576" y="8"/>
                  </a:cubicBezTo>
                  <a:cubicBezTo>
                    <a:pt x="568" y="8"/>
                    <a:pt x="512" y="56"/>
                    <a:pt x="480" y="56"/>
                  </a:cubicBezTo>
                  <a:cubicBezTo>
                    <a:pt x="448" y="56"/>
                    <a:pt x="408" y="16"/>
                    <a:pt x="384" y="8"/>
                  </a:cubicBezTo>
                  <a:cubicBezTo>
                    <a:pt x="360" y="0"/>
                    <a:pt x="352" y="8"/>
                    <a:pt x="336" y="8"/>
                  </a:cubicBezTo>
                  <a:cubicBezTo>
                    <a:pt x="320" y="8"/>
                    <a:pt x="304" y="8"/>
                    <a:pt x="288" y="8"/>
                  </a:cubicBezTo>
                  <a:cubicBezTo>
                    <a:pt x="272" y="8"/>
                    <a:pt x="264" y="0"/>
                    <a:pt x="240" y="8"/>
                  </a:cubicBezTo>
                  <a:cubicBezTo>
                    <a:pt x="216" y="16"/>
                    <a:pt x="168" y="40"/>
                    <a:pt x="144" y="56"/>
                  </a:cubicBezTo>
                  <a:cubicBezTo>
                    <a:pt x="120" y="72"/>
                    <a:pt x="112" y="88"/>
                    <a:pt x="96" y="104"/>
                  </a:cubicBezTo>
                  <a:cubicBezTo>
                    <a:pt x="80" y="120"/>
                    <a:pt x="56" y="136"/>
                    <a:pt x="48" y="152"/>
                  </a:cubicBezTo>
                  <a:cubicBezTo>
                    <a:pt x="40" y="168"/>
                    <a:pt x="56" y="168"/>
                    <a:pt x="48" y="2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WordArt 10"/>
          <p:cNvSpPr>
            <a:spLocks noChangeArrowheads="1" noChangeShapeType="1" noTextEdit="1"/>
          </p:cNvSpPr>
          <p:nvPr/>
        </p:nvSpPr>
        <p:spPr bwMode="auto">
          <a:xfrm>
            <a:off x="3563888" y="1916832"/>
            <a:ext cx="4792960" cy="1847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44"/>
              </a:avLst>
            </a:prstTxWarp>
          </a:bodyPr>
          <a:lstStyle/>
          <a:p>
            <a:pPr algn="ctr"/>
            <a:r>
              <a:rPr lang="ru-RU" sz="72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/>
              </a:rPr>
              <a:t>1 апреля – </a:t>
            </a:r>
          </a:p>
          <a:p>
            <a:pPr algn="ctr"/>
            <a:r>
              <a:rPr lang="ru-RU" sz="72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/>
              </a:rPr>
              <a:t>День Смеха</a:t>
            </a:r>
            <a:endParaRPr lang="ru-RU" sz="72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Comic Sans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61334" y="6165304"/>
            <a:ext cx="3882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Пушкарева Н.В.</a:t>
            </a:r>
          </a:p>
          <a:p>
            <a:pPr algn="ctr"/>
            <a:r>
              <a:rPr lang="ru-RU" sz="1200" dirty="0" smtClean="0"/>
              <a:t>учитель грамматики и чтения спец.(</a:t>
            </a:r>
            <a:r>
              <a:rPr lang="ru-RU" sz="1200" dirty="0" err="1" smtClean="0"/>
              <a:t>коррекц</a:t>
            </a:r>
            <a:r>
              <a:rPr lang="ru-RU" sz="1200" dirty="0" smtClean="0"/>
              <a:t>.) школы №4</a:t>
            </a:r>
          </a:p>
          <a:p>
            <a:pPr algn="ctr"/>
            <a:r>
              <a:rPr lang="ru-RU" sz="1200" dirty="0" smtClean="0"/>
              <a:t>г.Красноуральска</a:t>
            </a:r>
          </a:p>
          <a:p>
            <a:pPr algn="ctr"/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2708920"/>
            <a:ext cx="375017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688" y="1844824"/>
            <a:ext cx="556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Игра «Правда или нет?»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348880"/>
            <a:ext cx="4000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136F9"/>
                </a:solidFill>
              </a:rPr>
              <a:t>Гусь свинье товарищ.</a:t>
            </a:r>
            <a:endParaRPr lang="ru-RU" sz="3200" b="1" dirty="0">
              <a:solidFill>
                <a:srgbClr val="3136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953344"/>
            <a:ext cx="61206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971600" y="116632"/>
            <a:ext cx="7272808" cy="836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38"/>
              </a:avLst>
            </a:prstTxWarp>
          </a:bodyPr>
          <a:lstStyle/>
          <a:p>
            <a:pPr algn="ctr"/>
            <a:r>
              <a:rPr lang="ru-RU" sz="72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/>
              </a:rPr>
              <a:t>Прочитай-ка!</a:t>
            </a:r>
            <a:endParaRPr lang="ru-RU" sz="72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Comic Sans M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211960" y="3140968"/>
            <a:ext cx="216024" cy="43204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211960" y="1988840"/>
            <a:ext cx="216024" cy="43204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04048" y="1772816"/>
            <a:ext cx="936104" cy="43204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508104" y="2492896"/>
            <a:ext cx="360040" cy="144016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104" y="2852936"/>
            <a:ext cx="288032" cy="36004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868144" y="3933056"/>
            <a:ext cx="144016" cy="43204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84168" y="4437112"/>
            <a:ext cx="504056" cy="144016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940152" y="4653136"/>
            <a:ext cx="720080" cy="936104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4932040" y="5373216"/>
            <a:ext cx="432048" cy="216024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3779912" y="4941168"/>
            <a:ext cx="432048" cy="216024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563888" y="5085184"/>
            <a:ext cx="0" cy="504056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2555776" y="4653136"/>
            <a:ext cx="648072" cy="864096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2699792" y="3861048"/>
            <a:ext cx="288032" cy="216024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2987824" y="2852936"/>
            <a:ext cx="144016" cy="36004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7884368" y="5589240"/>
            <a:ext cx="1042416" cy="1042416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картинки к 1 апреля\ваекdep_2942323-Round-frame-with-clown-and-balloon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1052736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2339752" y="3933056"/>
            <a:ext cx="4792960" cy="1872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87"/>
              </a:avLst>
            </a:prstTxWarp>
          </a:bodyPr>
          <a:lstStyle/>
          <a:p>
            <a:pPr algn="ctr"/>
            <a:r>
              <a:rPr lang="ru-RU" sz="72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/>
              </a:rPr>
              <a:t>Праздник смеха и шуток </a:t>
            </a:r>
          </a:p>
          <a:p>
            <a:pPr algn="ctr"/>
            <a:r>
              <a:rPr lang="ru-RU" sz="72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/>
              </a:rPr>
              <a:t>в стране Грамматики</a:t>
            </a:r>
            <a:endParaRPr lang="ru-RU" sz="72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картинки к 1 апреля\ваекdep_2942323-Round-frame-with-clown-and-balloon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1628800"/>
            <a:ext cx="6408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</a:t>
            </a:r>
            <a:r>
              <a:rPr lang="ru-RU" sz="2800" b="1" dirty="0" smtClean="0">
                <a:solidFill>
                  <a:srgbClr val="FF0000"/>
                </a:solidFill>
              </a:rPr>
              <a:t>Мы праздник сегодня откроем,</a:t>
            </a:r>
          </a:p>
          <a:p>
            <a:r>
              <a:rPr lang="ru-RU" sz="2800" dirty="0" smtClean="0"/>
              <a:t>         </a:t>
            </a:r>
            <a:r>
              <a:rPr lang="ru-RU" sz="2800" b="1" dirty="0" smtClean="0">
                <a:solidFill>
                  <a:srgbClr val="3136F9"/>
                </a:solidFill>
              </a:rPr>
              <a:t>Нам ветер и дождь не помеха,</a:t>
            </a:r>
          </a:p>
          <a:p>
            <a:r>
              <a:rPr lang="ru-RU" sz="2800" b="1" dirty="0" smtClean="0">
                <a:solidFill>
                  <a:srgbClr val="FF00FF"/>
                </a:solidFill>
              </a:rPr>
              <a:t>              Ведь долго ждали, не скроем,</a:t>
            </a:r>
          </a:p>
          <a:p>
            <a:r>
              <a:rPr lang="ru-RU" sz="2800" dirty="0" smtClean="0"/>
              <a:t>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Наш всенародный день смеха.</a:t>
            </a:r>
          </a:p>
          <a:p>
            <a:r>
              <a:rPr lang="ru-RU" sz="2800" dirty="0" smtClean="0"/>
              <a:t>         </a:t>
            </a:r>
            <a:r>
              <a:rPr lang="ru-RU" sz="2800" b="1" dirty="0" smtClean="0">
                <a:solidFill>
                  <a:srgbClr val="00B050"/>
                </a:solidFill>
              </a:rPr>
              <a:t>На праздник, на общее веселье</a:t>
            </a:r>
          </a:p>
          <a:p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rgbClr val="3136F9"/>
                </a:solidFill>
              </a:rPr>
              <a:t>Мы пригласили в гости Смех,</a:t>
            </a:r>
          </a:p>
          <a:p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Забаву, Веселье и Развлеченье,</a:t>
            </a:r>
          </a:p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Шутку и Юмор для потех!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Куб 3">
            <a:hlinkClick r:id="rId3" action="ppaction://hlinksldjump"/>
          </p:cNvPr>
          <p:cNvSpPr/>
          <p:nvPr/>
        </p:nvSpPr>
        <p:spPr>
          <a:xfrm>
            <a:off x="1547664" y="1124744"/>
            <a:ext cx="3816424" cy="648072"/>
          </a:xfrm>
          <a:prstGeom prst="cube">
            <a:avLst/>
          </a:prstGeom>
          <a:gradFill>
            <a:gsLst>
              <a:gs pos="0">
                <a:srgbClr val="3136F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313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Comic Sans MS" pitchFamily="66" charset="0"/>
              </a:rPr>
              <a:t>Игра «Правда или нет?»</a:t>
            </a:r>
            <a:endParaRPr lang="ru-RU" sz="20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5" name="Куб 4">
            <a:hlinkClick r:id="" action="ppaction://noaction"/>
          </p:cNvPr>
          <p:cNvSpPr/>
          <p:nvPr/>
        </p:nvSpPr>
        <p:spPr>
          <a:xfrm>
            <a:off x="1475656" y="1916832"/>
            <a:ext cx="3816424" cy="648072"/>
          </a:xfrm>
          <a:prstGeom prst="cube">
            <a:avLst/>
          </a:prstGeom>
          <a:gradFill>
            <a:gsLst>
              <a:gs pos="0">
                <a:srgbClr val="3136F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313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Comic Sans MS" pitchFamily="66" charset="0"/>
              </a:rPr>
              <a:t>Буквы шутят</a:t>
            </a:r>
            <a:endParaRPr lang="ru-RU" sz="20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6" name="Куб 5">
            <a:hlinkClick r:id="" action="ppaction://noaction"/>
          </p:cNvPr>
          <p:cNvSpPr/>
          <p:nvPr/>
        </p:nvSpPr>
        <p:spPr>
          <a:xfrm>
            <a:off x="1475656" y="2780928"/>
            <a:ext cx="3816424" cy="648072"/>
          </a:xfrm>
          <a:prstGeom prst="cube">
            <a:avLst/>
          </a:prstGeom>
          <a:gradFill>
            <a:gsLst>
              <a:gs pos="0">
                <a:srgbClr val="3136F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313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Comic Sans MS" pitchFamily="66" charset="0"/>
              </a:rPr>
              <a:t>Ералаш в стихах</a:t>
            </a:r>
            <a:endParaRPr lang="ru-RU" sz="20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7" name="Куб 6">
            <a:hlinkClick r:id="" action="ppaction://noaction"/>
          </p:cNvPr>
          <p:cNvSpPr/>
          <p:nvPr/>
        </p:nvSpPr>
        <p:spPr>
          <a:xfrm>
            <a:off x="1403648" y="3645024"/>
            <a:ext cx="3816424" cy="648072"/>
          </a:xfrm>
          <a:prstGeom prst="cube">
            <a:avLst/>
          </a:prstGeom>
          <a:gradFill>
            <a:gsLst>
              <a:gs pos="0">
                <a:srgbClr val="3136F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313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Comic Sans MS" pitchFamily="66" charset="0"/>
              </a:rPr>
              <a:t>Шуточные вопросы</a:t>
            </a:r>
            <a:endParaRPr lang="ru-RU" sz="20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8" name="Куб 7">
            <a:hlinkClick r:id="" action="ppaction://noaction"/>
          </p:cNvPr>
          <p:cNvSpPr/>
          <p:nvPr/>
        </p:nvSpPr>
        <p:spPr>
          <a:xfrm>
            <a:off x="2267744" y="4581128"/>
            <a:ext cx="2016224" cy="1008112"/>
          </a:xfrm>
          <a:prstGeom prst="cube">
            <a:avLst/>
          </a:prstGeom>
          <a:gradFill>
            <a:gsLst>
              <a:gs pos="0">
                <a:srgbClr val="3136F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313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Comic Sans MS" pitchFamily="66" charset="0"/>
              </a:rPr>
              <a:t>Конец</a:t>
            </a:r>
          </a:p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Comic Sans MS" pitchFamily="66" charset="0"/>
              </a:rPr>
              <a:t>игры</a:t>
            </a:r>
            <a:endParaRPr lang="ru-RU" sz="20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3068960"/>
            <a:ext cx="3456384" cy="366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63688" y="1844824"/>
            <a:ext cx="556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Игра «Правда или нет?»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79512" y="0"/>
            <a:ext cx="8784976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38"/>
              </a:avLst>
            </a:prstTxWarp>
          </a:bodyPr>
          <a:lstStyle/>
          <a:p>
            <a:pPr algn="ctr"/>
            <a:r>
              <a:rPr lang="ru-RU" sz="72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1 апреля никому не верю!</a:t>
            </a:r>
            <a:endParaRPr lang="ru-RU" sz="72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49289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136F9"/>
                </a:solidFill>
              </a:rPr>
              <a:t>Хочешь есть калачи, так сиди на печи.</a:t>
            </a:r>
            <a:endParaRPr lang="ru-RU" sz="3200" b="1" dirty="0">
              <a:solidFill>
                <a:srgbClr val="3136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179512" y="0"/>
            <a:ext cx="8784976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38"/>
              </a:avLst>
            </a:prstTxWarp>
          </a:bodyPr>
          <a:lstStyle/>
          <a:p>
            <a:pPr algn="ctr"/>
            <a:r>
              <a:rPr lang="ru-RU" sz="72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1 апреля никому не верю!</a:t>
            </a:r>
            <a:endParaRPr lang="ru-RU" sz="72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564904"/>
            <a:ext cx="4882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136F9"/>
                </a:solidFill>
              </a:rPr>
              <a:t>Слезами горю поможешь.</a:t>
            </a:r>
            <a:endParaRPr lang="ru-RU" sz="3200" b="1" dirty="0">
              <a:solidFill>
                <a:srgbClr val="3136F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3284984"/>
            <a:ext cx="3024336" cy="317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63688" y="1844824"/>
            <a:ext cx="556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Игра «Правда или нет?»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63688" y="1844824"/>
            <a:ext cx="556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Игра «Правда или нет?»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2780928"/>
            <a:ext cx="5863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136F9"/>
                </a:solidFill>
              </a:rPr>
              <a:t>Старый друг лучше новых двух.</a:t>
            </a:r>
            <a:endParaRPr lang="ru-RU" sz="3200" b="1" dirty="0">
              <a:solidFill>
                <a:srgbClr val="3136F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3429000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179512" y="0"/>
            <a:ext cx="8784976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38"/>
              </a:avLst>
            </a:prstTxWarp>
          </a:bodyPr>
          <a:lstStyle/>
          <a:p>
            <a:pPr algn="ctr"/>
            <a:r>
              <a:rPr lang="ru-RU" sz="72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1 апреля никому не верю!</a:t>
            </a:r>
            <a:endParaRPr lang="ru-RU" sz="72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71800" y="2636912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136F9"/>
                </a:solidFill>
              </a:rPr>
              <a:t>Не имей сто рублей, </a:t>
            </a:r>
          </a:p>
          <a:p>
            <a:r>
              <a:rPr lang="ru-RU" sz="3200" b="1" dirty="0" smtClean="0">
                <a:solidFill>
                  <a:srgbClr val="3136F9"/>
                </a:solidFill>
              </a:rPr>
              <a:t>а имей сто друзей.</a:t>
            </a:r>
            <a:endParaRPr lang="ru-RU" sz="3200" b="1" dirty="0">
              <a:solidFill>
                <a:srgbClr val="3136F9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75656" y="3717032"/>
            <a:ext cx="2991541" cy="2448272"/>
            <a:chOff x="557299" y="2705858"/>
            <a:chExt cx="3765354" cy="308155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55576" y="2996952"/>
              <a:ext cx="3456384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ый треугольник 9"/>
            <p:cNvSpPr/>
            <p:nvPr/>
          </p:nvSpPr>
          <p:spPr>
            <a:xfrm rot="16391786">
              <a:off x="2613885" y="4011492"/>
              <a:ext cx="1611973" cy="178510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20951650">
              <a:off x="557299" y="3904152"/>
              <a:ext cx="1666545" cy="188326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rot="10203192">
              <a:off x="3829891" y="2890823"/>
              <a:ext cx="492762" cy="62156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ый треугольник 12"/>
            <p:cNvSpPr/>
            <p:nvPr/>
          </p:nvSpPr>
          <p:spPr>
            <a:xfrm rot="5767466">
              <a:off x="628464" y="2748278"/>
              <a:ext cx="492762" cy="62156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Сердце 6"/>
            <p:cNvSpPr/>
            <p:nvPr/>
          </p:nvSpPr>
          <p:spPr>
            <a:xfrm>
              <a:off x="611560" y="2852936"/>
              <a:ext cx="3672408" cy="2664296"/>
            </a:xfrm>
            <a:prstGeom prst="heart">
              <a:avLst/>
            </a:prstGeom>
            <a:solidFill>
              <a:schemeClr val="bg1">
                <a:alpha val="0"/>
              </a:schemeClr>
            </a:solidFill>
            <a:ln w="231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18426341">
              <a:off x="2143791" y="2610555"/>
              <a:ext cx="579819" cy="7704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933056"/>
            <a:ext cx="2982067" cy="181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63688" y="1844824"/>
            <a:ext cx="556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Игра «Правда или нет?»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179512" y="0"/>
            <a:ext cx="8784976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38"/>
              </a:avLst>
            </a:prstTxWarp>
          </a:bodyPr>
          <a:lstStyle/>
          <a:p>
            <a:pPr algn="ctr"/>
            <a:r>
              <a:rPr lang="ru-RU" sz="72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1 апреля никому не верю!</a:t>
            </a:r>
            <a:endParaRPr lang="ru-RU" sz="72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179512" y="0"/>
            <a:ext cx="8784976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38"/>
              </a:avLst>
            </a:prstTxWarp>
          </a:bodyPr>
          <a:lstStyle/>
          <a:p>
            <a:pPr algn="ctr"/>
            <a:r>
              <a:rPr lang="ru-RU" sz="72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1 апреля никому не верю!</a:t>
            </a:r>
            <a:endParaRPr lang="ru-RU" sz="72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3012615"/>
            <a:ext cx="3489688" cy="384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63688" y="1844824"/>
            <a:ext cx="556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Игра «Правда или нет?»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420888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136F9"/>
                </a:solidFill>
              </a:rPr>
              <a:t>Без труда выловишь </a:t>
            </a:r>
          </a:p>
          <a:p>
            <a:r>
              <a:rPr lang="ru-RU" sz="3200" b="1" dirty="0" smtClean="0">
                <a:solidFill>
                  <a:srgbClr val="3136F9"/>
                </a:solidFill>
              </a:rPr>
              <a:t>рыбку из пруда.</a:t>
            </a:r>
            <a:endParaRPr lang="ru-RU" sz="3200" b="1" dirty="0">
              <a:solidFill>
                <a:srgbClr val="3136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219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61</cp:revision>
  <dcterms:created xsi:type="dcterms:W3CDTF">2012-03-30T16:26:27Z</dcterms:created>
  <dcterms:modified xsi:type="dcterms:W3CDTF">2012-06-08T18:52:02Z</dcterms:modified>
</cp:coreProperties>
</file>