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9" r:id="rId6"/>
    <p:sldId id="261" r:id="rId7"/>
    <p:sldId id="270" r:id="rId8"/>
    <p:sldId id="272" r:id="rId9"/>
    <p:sldId id="271" r:id="rId10"/>
    <p:sldId id="263" r:id="rId11"/>
    <p:sldId id="264" r:id="rId12"/>
    <p:sldId id="265" r:id="rId13"/>
    <p:sldId id="266" r:id="rId14"/>
    <p:sldId id="26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53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56E50-B712-4F40-BCC5-28B01C4A1696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A8A36-B751-4040-BE31-2A884021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A8A36-B751-4040-BE31-2A8840215C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A438-7187-4682-B8C4-C2FB2E642AC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B7EA-6B14-4936-B9BA-3E669295C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91;&#1088;&#1086;&#1082;1\&#1047;&#1074;&#1091;&#1082;&#1080;%20&#1087;&#1088;&#1080;&#1088;&#1086;&#1076;&#1099;%20-%20%20&#1055;&#1077;&#1085;&#1080;&#1077;%20&#1087;&#1090;&#1080;&#1094;%20(mp3ostrov.com)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91;&#1088;&#1086;&#1082;1\&#1055;&#1077;&#1085;&#1080;&#1077;_&#1087;&#1090;&#1080;&#1094;_(mp3ostrov.com).mp3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28802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Русский язык</a:t>
            </a:r>
            <a:endParaRPr lang="ru-RU" sz="6000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3886200"/>
            <a:ext cx="371477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«Школа России»</a:t>
            </a:r>
          </a:p>
          <a:p>
            <a:r>
              <a:rPr lang="ru-RU" b="1" dirty="0" smtClean="0"/>
              <a:t>3 класс</a:t>
            </a:r>
          </a:p>
          <a:p>
            <a:r>
              <a:rPr lang="ru-RU" b="1" dirty="0" smtClean="0"/>
              <a:t>Учитель: Куликова </a:t>
            </a:r>
          </a:p>
          <a:p>
            <a:r>
              <a:rPr lang="ru-RU" b="1" dirty="0" smtClean="0"/>
              <a:t>Ирина   Фёдоровна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00240"/>
            <a:ext cx="3530791" cy="332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64307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Физкультминутка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001056" cy="42100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Маленькая птичка,</a:t>
            </a:r>
          </a:p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Птичка- невеличка,</a:t>
            </a:r>
          </a:p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 лесу летает,</a:t>
            </a:r>
          </a:p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Песни распевает,</a:t>
            </a:r>
          </a:p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Буйный ветер налетел,</a:t>
            </a:r>
          </a:p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Птичку унести хотел.</a:t>
            </a:r>
          </a:p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Птичка спряталась в дупло</a:t>
            </a:r>
          </a:p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Там и тихо и тепло.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Моня\Рабочий стол\анимация\ani-bird_blu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28"/>
            <a:ext cx="1238250" cy="990600"/>
          </a:xfrm>
          <a:prstGeom prst="rect">
            <a:avLst/>
          </a:prstGeom>
          <a:noFill/>
        </p:spPr>
      </p:pic>
      <p:pic>
        <p:nvPicPr>
          <p:cNvPr id="1027" name="Picture 3" descr="C:\Documents and Settings\Моня\Рабочий стол\анимация\40r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571612"/>
            <a:ext cx="2414604" cy="3643338"/>
          </a:xfrm>
          <a:prstGeom prst="rect">
            <a:avLst/>
          </a:prstGeom>
          <a:noFill/>
        </p:spPr>
      </p:pic>
      <p:pic>
        <p:nvPicPr>
          <p:cNvPr id="9" name="Звуки природы -  Пение птиц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215370" cy="5572164"/>
          </a:xfrm>
        </p:spPr>
        <p:txBody>
          <a:bodyPr/>
          <a:lstStyle/>
          <a:p>
            <a:pPr algn="l"/>
            <a:r>
              <a:rPr lang="ru-RU" sz="4400" b="1" i="1" dirty="0" err="1" smtClean="0">
                <a:solidFill>
                  <a:schemeClr val="accent4">
                    <a:lumMod val="75000"/>
                  </a:schemeClr>
                </a:solidFill>
              </a:rPr>
              <a:t>Лес____________________</a:t>
            </a:r>
            <a:endParaRPr lang="ru-RU" sz="44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4400" b="1" i="1" dirty="0" err="1" smtClean="0">
                <a:solidFill>
                  <a:schemeClr val="accent4">
                    <a:lumMod val="75000"/>
                  </a:schemeClr>
                </a:solidFill>
              </a:rPr>
              <a:t>Грач___________________</a:t>
            </a:r>
            <a:endParaRPr lang="ru-RU" sz="44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4400" b="1" i="1" dirty="0" err="1" smtClean="0">
                <a:solidFill>
                  <a:schemeClr val="accent4">
                    <a:lumMod val="75000"/>
                  </a:schemeClr>
                </a:solidFill>
              </a:rPr>
              <a:t>Дорога________________</a:t>
            </a:r>
            <a:endParaRPr lang="ru-RU" sz="44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4400" b="1" i="1" dirty="0" err="1" smtClean="0">
                <a:solidFill>
                  <a:schemeClr val="accent4">
                    <a:lumMod val="75000"/>
                  </a:schemeClr>
                </a:solidFill>
              </a:rPr>
              <a:t>Весна_________________</a:t>
            </a:r>
            <a:endParaRPr lang="ru-RU" sz="44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4400" b="1" i="1" dirty="0" err="1" smtClean="0">
                <a:solidFill>
                  <a:schemeClr val="accent4">
                    <a:lumMod val="75000"/>
                  </a:schemeClr>
                </a:solidFill>
              </a:rPr>
              <a:t>Утро_________________</a:t>
            </a:r>
            <a:endParaRPr lang="ru-RU" sz="44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4400" b="1" i="1" dirty="0" err="1" smtClean="0">
                <a:solidFill>
                  <a:schemeClr val="accent4">
                    <a:lumMod val="75000"/>
                  </a:schemeClr>
                </a:solidFill>
              </a:rPr>
              <a:t>Поле</a:t>
            </a:r>
            <a:r>
              <a:rPr lang="ru-RU" sz="4400" b="1" dirty="0" err="1" smtClean="0">
                <a:solidFill>
                  <a:schemeClr val="accent4">
                    <a:lumMod val="75000"/>
                  </a:schemeClr>
                </a:solidFill>
              </a:rPr>
              <a:t>__</a:t>
            </a:r>
            <a:r>
              <a:rPr lang="ru-RU" dirty="0" err="1" smtClean="0"/>
              <a:t>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215370" cy="62151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600" b="1" i="1" dirty="0" smtClean="0">
                <a:solidFill>
                  <a:srgbClr val="00B050"/>
                </a:solidFill>
              </a:rPr>
              <a:t>   м.р.</a:t>
            </a:r>
          </a:p>
          <a:p>
            <a:pPr algn="l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Лес</a:t>
            </a:r>
          </a:p>
          <a:p>
            <a:pPr algn="l"/>
            <a:r>
              <a:rPr lang="ru-RU" sz="3600" b="1" i="1" dirty="0" smtClean="0">
                <a:solidFill>
                  <a:srgbClr val="00B050"/>
                </a:solidFill>
              </a:rPr>
              <a:t>   м.р.</a:t>
            </a:r>
          </a:p>
          <a:p>
            <a:pPr algn="l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Грач</a:t>
            </a:r>
          </a:p>
          <a:p>
            <a:pPr algn="l"/>
            <a:r>
              <a:rPr lang="ru-RU" sz="3600" b="1" i="1" dirty="0" smtClean="0">
                <a:solidFill>
                  <a:srgbClr val="00B050"/>
                </a:solidFill>
              </a:rPr>
              <a:t>      ж.р.</a:t>
            </a:r>
          </a:p>
          <a:p>
            <a:pPr algn="l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Дорога</a:t>
            </a:r>
          </a:p>
          <a:p>
            <a:pPr algn="l"/>
            <a:r>
              <a:rPr lang="ru-RU" sz="3600" b="1" i="1" dirty="0" smtClean="0">
                <a:solidFill>
                  <a:srgbClr val="00B050"/>
                </a:solidFill>
              </a:rPr>
              <a:t>      ж.р.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Весна</a:t>
            </a:r>
          </a:p>
          <a:p>
            <a:pPr algn="l"/>
            <a:r>
              <a:rPr lang="ru-RU" sz="3600" b="1" i="1" dirty="0" smtClean="0">
                <a:solidFill>
                  <a:srgbClr val="00B050"/>
                </a:solidFill>
              </a:rPr>
              <a:t>    ср.р.</a:t>
            </a:r>
          </a:p>
          <a:p>
            <a:pPr algn="l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Утро</a:t>
            </a:r>
          </a:p>
          <a:p>
            <a:pPr algn="l"/>
            <a:r>
              <a:rPr lang="ru-RU" sz="3600" b="1" i="1" dirty="0" smtClean="0">
                <a:solidFill>
                  <a:srgbClr val="00B050"/>
                </a:solidFill>
              </a:rPr>
              <a:t>   ср.р. </a:t>
            </a:r>
            <a:endParaRPr lang="ru-RU" sz="36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Поле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57148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4786322"/>
            <a:ext cx="98583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57148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71462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164305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378619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164305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578645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85918" y="478632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378619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271462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857356" y="57148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ый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54" y="571480"/>
            <a:ext cx="100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-ой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7356" y="1714488"/>
            <a:ext cx="104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ый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164305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-ой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28794" y="278605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-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ая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8992" y="2714620"/>
            <a:ext cx="90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яя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3857628"/>
            <a:ext cx="68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ая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8992" y="3786191"/>
            <a:ext cx="78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яя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4480" y="4857760"/>
            <a:ext cx="992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ое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7554" y="485776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-ее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5918" y="5715016"/>
            <a:ext cx="92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ое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929190" y="164305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929190" y="1714488"/>
            <a:ext cx="862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-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ий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57628"/>
            <a:ext cx="7786742" cy="164307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  <a:t>- - + - - + - - +- + - - + -</a:t>
            </a:r>
            <a:endParaRPr lang="ru-RU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Моня\Рабочий стол\анимация\baby1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785794"/>
            <a:ext cx="1643074" cy="2387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4421"/>
          </a:xfrm>
        </p:spPr>
        <p:txBody>
          <a:bodyPr>
            <a:noAutofit/>
          </a:bodyPr>
          <a:lstStyle/>
          <a:p>
            <a:r>
              <a:rPr lang="ru-RU" sz="6000" b="1" i="1" u="sng" dirty="0" err="1" smtClean="0">
                <a:solidFill>
                  <a:schemeClr val="accent6">
                    <a:lumMod val="75000"/>
                  </a:schemeClr>
                </a:solidFill>
              </a:rPr>
              <a:t>Синквейн</a:t>
            </a:r>
            <a:endParaRPr lang="ru-RU" sz="60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786842" cy="507209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Имя прилагательное</a:t>
            </a:r>
          </a:p>
          <a:p>
            <a:pPr algn="l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           изменяется                            </a:t>
            </a:r>
          </a:p>
          <a:p>
            <a:pPr algn="l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</a:t>
            </a:r>
            <a:r>
              <a:rPr lang="ru-RU" sz="3600" b="1" i="1" dirty="0" smtClean="0">
                <a:solidFill>
                  <a:srgbClr val="002060"/>
                </a:solidFill>
              </a:rPr>
              <a:t>по родам</a:t>
            </a:r>
          </a:p>
          <a:p>
            <a:pPr algn="l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       обозначает     </a:t>
            </a:r>
          </a:p>
          <a:p>
            <a:pPr algn="l"/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</a:t>
            </a:r>
            <a:r>
              <a:rPr lang="ru-RU" sz="3600" b="1" i="1" dirty="0" smtClean="0">
                <a:solidFill>
                  <a:srgbClr val="002060"/>
                </a:solidFill>
              </a:rPr>
              <a:t>признак   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      предмета</a:t>
            </a:r>
          </a:p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точная выразительная речь</a:t>
            </a:r>
          </a:p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часть речи</a:t>
            </a:r>
            <a:endParaRPr lang="ru-RU" sz="3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2428868"/>
            <a:ext cx="221457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3643314"/>
            <a:ext cx="214314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7030A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rgbClr val="7030A0"/>
                </a:solidFill>
              </a:rPr>
              <a:t> за работу!</a:t>
            </a:r>
          </a:p>
          <a:p>
            <a:pPr algn="ctr">
              <a:buNone/>
            </a:pPr>
            <a:endParaRPr lang="ru-RU" sz="6000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5125" name="Picture 5" descr="C:\Documents and Settings\Моня\Рабочий стол\анимация\dalmatek259tf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65574">
            <a:off x="3214678" y="3214686"/>
            <a:ext cx="278130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429684" cy="507209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Родной, далёкий, близкий,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Чужой, знакомый, низкий.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Плохой, хороший, милый, славный,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Весёлый, ласковый, забавный.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Кто смог слова все прочитать,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Тот скажет, как  их называть.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071701"/>
          </a:xfrm>
        </p:spPr>
        <p:txBody>
          <a:bodyPr/>
          <a:lstStyle/>
          <a:p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7929618" cy="1428760"/>
          </a:xfrm>
        </p:spPr>
        <p:txBody>
          <a:bodyPr>
            <a:normAutofit fontScale="92500"/>
          </a:bodyPr>
          <a:lstStyle/>
          <a:p>
            <a:r>
              <a:rPr lang="ru-RU" sz="7200" b="1" i="1" dirty="0" err="1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7200" b="1" i="1" dirty="0" err="1" smtClean="0">
                <a:solidFill>
                  <a:schemeClr val="accent1">
                    <a:lumMod val="50000"/>
                  </a:schemeClr>
                </a:solidFill>
              </a:rPr>
              <a:t>я</a:t>
            </a: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7200" b="1" i="1" dirty="0" err="1" smtClean="0">
                <a:solidFill>
                  <a:schemeClr val="accent1">
                    <a:lumMod val="50000"/>
                  </a:schemeClr>
                </a:solidFill>
              </a:rPr>
              <a:t>яя</a:t>
            </a: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7200" b="1" i="1" dirty="0" err="1" smtClean="0">
                <a:solidFill>
                  <a:schemeClr val="accent1">
                    <a:lumMod val="50000"/>
                  </a:schemeClr>
                </a:solidFill>
              </a:rPr>
              <a:t>ое</a:t>
            </a: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 ее </a:t>
            </a:r>
            <a:r>
              <a:rPr lang="ru-RU" sz="7200" b="1" i="1" dirty="0" err="1" smtClean="0">
                <a:solidFill>
                  <a:schemeClr val="accent1">
                    <a:lumMod val="50000"/>
                  </a:schemeClr>
                </a:solidFill>
              </a:rPr>
              <a:t>ий</a:t>
            </a: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7200" b="1" i="1" dirty="0" err="1" smtClean="0">
                <a:solidFill>
                  <a:schemeClr val="accent1">
                    <a:lumMod val="50000"/>
                  </a:schemeClr>
                </a:solidFill>
              </a:rPr>
              <a:t>ый</a:t>
            </a:r>
            <a:r>
              <a:rPr lang="ru-RU" sz="7200" b="1" i="1" dirty="0" smtClean="0">
                <a:solidFill>
                  <a:schemeClr val="accent1">
                    <a:lumMod val="50000"/>
                  </a:schemeClr>
                </a:solidFill>
              </a:rPr>
              <a:t> ой   </a:t>
            </a:r>
            <a:endParaRPr lang="ru-RU" sz="72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/>
          </a:p>
        </p:txBody>
      </p:sp>
      <p:pic>
        <p:nvPicPr>
          <p:cNvPr id="4" name="Picture 4" descr="C:\Documents and Settings\Моня\Рабочий стол\анимация\0_4ee0e_127c76a8_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87148"/>
            <a:ext cx="1928826" cy="1742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571612"/>
            <a:ext cx="1285884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-</a:t>
            </a:r>
            <a:r>
              <a:rPr lang="ru-RU" sz="5400" b="1" i="1" dirty="0" err="1" smtClean="0"/>
              <a:t>ая</a:t>
            </a:r>
            <a:endParaRPr lang="ru-RU" sz="5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1571612"/>
            <a:ext cx="1357322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-</a:t>
            </a:r>
            <a:r>
              <a:rPr lang="ru-RU" sz="5400" b="1" i="1" dirty="0" err="1" smtClean="0"/>
              <a:t>яя</a:t>
            </a:r>
            <a:endParaRPr lang="ru-RU" sz="5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1571612"/>
            <a:ext cx="1285884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-</a:t>
            </a:r>
            <a:r>
              <a:rPr lang="ru-RU" sz="5400" b="1" i="1" dirty="0" err="1" smtClean="0"/>
              <a:t>ое</a:t>
            </a:r>
            <a:endParaRPr lang="ru-RU" sz="5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8" y="1571612"/>
            <a:ext cx="1428760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-ее</a:t>
            </a:r>
            <a:endParaRPr lang="ru-RU" sz="54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929066"/>
            <a:ext cx="1428760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-</a:t>
            </a:r>
            <a:r>
              <a:rPr lang="ru-RU" sz="4400" b="1" i="1" dirty="0" err="1" smtClean="0"/>
              <a:t>ый</a:t>
            </a:r>
            <a:endParaRPr lang="ru-RU" sz="54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3929066"/>
            <a:ext cx="1357322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-</a:t>
            </a:r>
            <a:r>
              <a:rPr lang="ru-RU" sz="5400" b="1" i="1" dirty="0" err="1" smtClean="0"/>
              <a:t>ий</a:t>
            </a:r>
            <a:endParaRPr lang="ru-RU" sz="5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3929066"/>
            <a:ext cx="1285884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i="1" dirty="0" smtClean="0"/>
              <a:t>-ой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643337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Правописание родовых окончаний имён прилагательных.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 descr="C:\Documents and Settings\Моня\Рабочий стол\анимация\93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071942"/>
            <a:ext cx="3045050" cy="2214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71670" y="1000108"/>
            <a:ext cx="4214842" cy="300039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/>
              <a:t>Имя прилагательное</a:t>
            </a:r>
            <a:endParaRPr lang="ru-RU" sz="2800" b="1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2553505" y="518273"/>
            <a:ext cx="725150" cy="974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1357290" y="3571876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857884" y="1285860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929322" y="3500438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608381" y="453549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6858016" y="857232"/>
            <a:ext cx="20717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Часть речи.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143768" y="4429132"/>
            <a:ext cx="17859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Обозначает признак предмета.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857488" y="5072074"/>
            <a:ext cx="27146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Отвечает на  вопросы: какой? какая? какое? </a:t>
            </a:r>
          </a:p>
          <a:p>
            <a:r>
              <a:rPr lang="ru-RU" dirty="0"/>
              <a:t>к</a:t>
            </a:r>
            <a:r>
              <a:rPr lang="ru-RU" dirty="0" smtClean="0"/>
              <a:t>акие?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4286256"/>
            <a:ext cx="19288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Изменяется по родам.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7158" y="214290"/>
            <a:ext cx="1928826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 предложении является  определением.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643702" y="121442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715140" y="4786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571736" y="564357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485776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928670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            </a:t>
            </a:r>
            <a:r>
              <a:rPr lang="ru-RU" sz="3600" i="1" dirty="0" smtClean="0">
                <a:solidFill>
                  <a:srgbClr val="00B050"/>
                </a:solidFill>
              </a:rPr>
              <a:t>м.р.</a:t>
            </a:r>
          </a:p>
          <a:p>
            <a:pPr>
              <a:buNone/>
            </a:pPr>
            <a:r>
              <a:rPr lang="ru-RU" sz="3600" i="1" dirty="0" smtClean="0"/>
              <a:t>1.Бел</a:t>
            </a:r>
            <a:r>
              <a:rPr lang="ru-RU" sz="3600" i="1" dirty="0" smtClean="0">
                <a:solidFill>
                  <a:srgbClr val="FF0000"/>
                </a:solidFill>
              </a:rPr>
              <a:t>ый</a:t>
            </a:r>
            <a:r>
              <a:rPr lang="ru-RU" sz="3600" i="1" dirty="0" smtClean="0"/>
              <a:t>, рыхл</a:t>
            </a:r>
            <a:r>
              <a:rPr lang="ru-RU" sz="3600" i="1" dirty="0" smtClean="0">
                <a:solidFill>
                  <a:srgbClr val="FF0000"/>
                </a:solidFill>
              </a:rPr>
              <a:t>ый</a:t>
            </a:r>
            <a:r>
              <a:rPr lang="ru-RU" sz="3600" i="1" dirty="0" smtClean="0"/>
              <a:t>  </a:t>
            </a: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снег</a:t>
            </a:r>
            <a:r>
              <a:rPr lang="ru-RU" sz="3600" i="1" dirty="0" smtClean="0"/>
              <a:t>.</a:t>
            </a:r>
          </a:p>
          <a:p>
            <a:pPr>
              <a:buNone/>
            </a:pPr>
            <a:r>
              <a:rPr lang="ru-RU" sz="3600" i="1" dirty="0" smtClean="0"/>
              <a:t>          </a:t>
            </a:r>
            <a:r>
              <a:rPr lang="ru-RU" sz="3600" i="1" dirty="0" err="1" smtClean="0">
                <a:solidFill>
                  <a:srgbClr val="00B050"/>
                </a:solidFill>
              </a:rPr>
              <a:t>ж.р</a:t>
            </a:r>
            <a:endParaRPr lang="ru-RU" sz="36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i="1" dirty="0" smtClean="0"/>
              <a:t>2.Белоствольн</a:t>
            </a:r>
            <a:r>
              <a:rPr lang="ru-RU" sz="3600" i="1" dirty="0" smtClean="0">
                <a:solidFill>
                  <a:srgbClr val="FF0000"/>
                </a:solidFill>
              </a:rPr>
              <a:t>ая</a:t>
            </a:r>
            <a:r>
              <a:rPr lang="ru-RU" sz="3600" i="1" dirty="0" smtClean="0"/>
              <a:t>, кудряв</a:t>
            </a:r>
            <a:r>
              <a:rPr lang="ru-RU" sz="3600" i="1" dirty="0" smtClean="0">
                <a:solidFill>
                  <a:srgbClr val="FF0000"/>
                </a:solidFill>
              </a:rPr>
              <a:t>ая</a:t>
            </a:r>
            <a:r>
              <a:rPr lang="ru-RU" sz="3600" i="1" dirty="0" smtClean="0"/>
              <a:t>, стройн</a:t>
            </a:r>
            <a:r>
              <a:rPr lang="ru-RU" sz="3600" i="1" dirty="0" smtClean="0">
                <a:solidFill>
                  <a:srgbClr val="FF0000"/>
                </a:solidFill>
              </a:rPr>
              <a:t>ая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берёза</a:t>
            </a:r>
            <a:r>
              <a:rPr lang="ru-RU" sz="3600" i="1" dirty="0" smtClean="0"/>
              <a:t>.</a:t>
            </a:r>
          </a:p>
          <a:p>
            <a:pPr>
              <a:buNone/>
            </a:pPr>
            <a:r>
              <a:rPr lang="ru-RU" sz="3600" i="1" dirty="0" smtClean="0"/>
              <a:t>      </a:t>
            </a:r>
            <a:r>
              <a:rPr lang="ru-RU" sz="3600" i="1" dirty="0" smtClean="0">
                <a:solidFill>
                  <a:srgbClr val="00B050"/>
                </a:solidFill>
              </a:rPr>
              <a:t>ср.р.</a:t>
            </a:r>
          </a:p>
          <a:p>
            <a:pPr>
              <a:buNone/>
            </a:pPr>
            <a:r>
              <a:rPr lang="ru-RU" sz="3600" i="1" dirty="0" smtClean="0"/>
              <a:t>3.Чист</a:t>
            </a:r>
            <a:r>
              <a:rPr lang="ru-RU" sz="3600" i="1" dirty="0" smtClean="0">
                <a:solidFill>
                  <a:srgbClr val="FF0000"/>
                </a:solidFill>
              </a:rPr>
              <a:t>ое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голуб</a:t>
            </a:r>
            <a:r>
              <a:rPr lang="ru-RU" sz="3600" i="1" dirty="0" err="1" smtClean="0">
                <a:solidFill>
                  <a:srgbClr val="FF0000"/>
                </a:solidFill>
              </a:rPr>
              <a:t>ое</a:t>
            </a:r>
            <a:r>
              <a:rPr lang="ru-RU" sz="3600" i="1" dirty="0" smtClean="0"/>
              <a:t>  </a:t>
            </a: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небо</a:t>
            </a:r>
            <a:r>
              <a:rPr lang="ru-RU" sz="3600" i="1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999" y="0"/>
            <a:ext cx="93110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Пение_птиц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1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                                    </a:t>
            </a:r>
            <a:r>
              <a:rPr lang="ru-RU" i="1" dirty="0" smtClean="0">
                <a:solidFill>
                  <a:srgbClr val="92D050"/>
                </a:solidFill>
              </a:rPr>
              <a:t>ж.р.</a:t>
            </a:r>
          </a:p>
          <a:p>
            <a:pPr>
              <a:buNone/>
            </a:pPr>
            <a:r>
              <a:rPr lang="ru-RU" i="1" dirty="0" smtClean="0"/>
              <a:t>                                 Голуб</a:t>
            </a:r>
            <a:r>
              <a:rPr lang="ru-RU" i="1" dirty="0" smtClean="0">
                <a:solidFill>
                  <a:srgbClr val="FF0000"/>
                </a:solidFill>
              </a:rPr>
              <a:t>ая</a:t>
            </a:r>
            <a:r>
              <a:rPr lang="ru-RU" i="1" dirty="0" smtClean="0"/>
              <a:t> пора.</a:t>
            </a:r>
          </a:p>
          <a:p>
            <a:pPr>
              <a:buNone/>
            </a:pPr>
            <a:r>
              <a:rPr lang="ru-RU" i="1" dirty="0" smtClean="0"/>
              <a:t>                    </a:t>
            </a:r>
            <a:r>
              <a:rPr lang="ru-RU" i="1" dirty="0" smtClean="0">
                <a:solidFill>
                  <a:srgbClr val="92D050"/>
                </a:solidFill>
              </a:rPr>
              <a:t>м.р</a:t>
            </a:r>
            <a:r>
              <a:rPr lang="ru-RU" i="1" dirty="0" smtClean="0"/>
              <a:t>.                                  </a:t>
            </a:r>
            <a:r>
              <a:rPr lang="ru-RU" i="1" dirty="0" smtClean="0">
                <a:solidFill>
                  <a:srgbClr val="92D050"/>
                </a:solidFill>
              </a:rPr>
              <a:t>ср.р.</a:t>
            </a:r>
          </a:p>
          <a:p>
            <a:pPr>
              <a:buNone/>
            </a:pPr>
            <a:r>
              <a:rPr lang="ru-RU" i="1" dirty="0" smtClean="0"/>
              <a:t>     	Голуб</a:t>
            </a:r>
            <a:r>
              <a:rPr lang="ru-RU" i="1" dirty="0" smtClean="0">
                <a:solidFill>
                  <a:srgbClr val="FF0000"/>
                </a:solidFill>
              </a:rPr>
              <a:t>ой</a:t>
            </a:r>
            <a:r>
              <a:rPr lang="ru-RU" i="1" dirty="0" smtClean="0"/>
              <a:t> месяц март. </a:t>
            </a:r>
            <a:r>
              <a:rPr lang="ru-RU" i="1" dirty="0" err="1" smtClean="0"/>
              <a:t>Голуб</a:t>
            </a:r>
            <a:r>
              <a:rPr lang="ru-RU" i="1" dirty="0" err="1" smtClean="0">
                <a:solidFill>
                  <a:srgbClr val="FF0000"/>
                </a:solidFill>
              </a:rPr>
              <a:t>ое</a:t>
            </a:r>
            <a:r>
              <a:rPr lang="ru-RU" i="1" dirty="0" smtClean="0"/>
              <a:t> небо, </a:t>
            </a:r>
          </a:p>
          <a:p>
            <a:pPr>
              <a:buNone/>
            </a:pPr>
            <a:r>
              <a:rPr lang="ru-RU" i="1" dirty="0" smtClean="0"/>
              <a:t>                                      </a:t>
            </a:r>
            <a:r>
              <a:rPr lang="ru-RU" i="1" dirty="0" smtClean="0">
                <a:solidFill>
                  <a:srgbClr val="92D050"/>
                </a:solidFill>
              </a:rPr>
              <a:t>ж.р.</a:t>
            </a:r>
          </a:p>
          <a:p>
            <a:pPr>
              <a:buNone/>
            </a:pPr>
            <a:r>
              <a:rPr lang="ru-RU" i="1" dirty="0" smtClean="0"/>
              <a:t> снега голубые. Голуб</a:t>
            </a:r>
            <a:r>
              <a:rPr lang="ru-RU" i="1" dirty="0" smtClean="0">
                <a:solidFill>
                  <a:srgbClr val="FF0000"/>
                </a:solidFill>
              </a:rPr>
              <a:t>ая</a:t>
            </a:r>
            <a:r>
              <a:rPr lang="ru-RU" i="1" dirty="0" smtClean="0"/>
              <a:t> даль. А на </a:t>
            </a:r>
          </a:p>
          <a:p>
            <a:pPr>
              <a:buNone/>
            </a:pPr>
            <a:r>
              <a:rPr lang="ru-RU" i="1" dirty="0" smtClean="0">
                <a:solidFill>
                  <a:srgbClr val="92D050"/>
                </a:solidFill>
              </a:rPr>
              <a:t>                          ж.р.</a:t>
            </a:r>
          </a:p>
          <a:p>
            <a:pPr>
              <a:buNone/>
            </a:pPr>
            <a:r>
              <a:rPr lang="ru-RU" i="1" dirty="0" smtClean="0"/>
              <a:t>горизонте - син</a:t>
            </a:r>
            <a:r>
              <a:rPr lang="ru-RU" i="1" dirty="0" smtClean="0">
                <a:solidFill>
                  <a:srgbClr val="FF0000"/>
                </a:solidFill>
              </a:rPr>
              <a:t>яя </a:t>
            </a:r>
            <a:r>
              <a:rPr lang="ru-RU" i="1" dirty="0" smtClean="0"/>
              <a:t>полоска далёкого леса. </a:t>
            </a:r>
          </a:p>
          <a:p>
            <a:pPr>
              <a:buNone/>
            </a:pPr>
            <a:r>
              <a:rPr lang="ru-RU" i="1" dirty="0" smtClean="0"/>
              <a:t>                       </a:t>
            </a:r>
            <a:r>
              <a:rPr lang="ru-RU" i="1" dirty="0" smtClean="0">
                <a:solidFill>
                  <a:srgbClr val="92D050"/>
                </a:solidFill>
              </a:rPr>
              <a:t>м.р.</a:t>
            </a:r>
          </a:p>
          <a:p>
            <a:pPr>
              <a:buNone/>
            </a:pPr>
            <a:r>
              <a:rPr lang="ru-RU" i="1" dirty="0" smtClean="0"/>
              <a:t>Весь мир голуб</a:t>
            </a:r>
            <a:r>
              <a:rPr lang="ru-RU" i="1" dirty="0" smtClean="0">
                <a:solidFill>
                  <a:srgbClr val="FF0000"/>
                </a:solidFill>
              </a:rPr>
              <a:t>ой</a:t>
            </a:r>
            <a:r>
              <a:rPr lang="ru-RU" i="1" dirty="0" smtClean="0"/>
              <a:t>. </a:t>
            </a:r>
          </a:p>
          <a:p>
            <a:pPr algn="r">
              <a:buNone/>
            </a:pPr>
            <a:r>
              <a:rPr lang="ru-RU" i="1" dirty="0" smtClean="0"/>
              <a:t>(Н. Сладков.)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257</Words>
  <Application>Microsoft Office PowerPoint</Application>
  <PresentationFormat>Экран (4:3)</PresentationFormat>
  <Paragraphs>97</Paragraphs>
  <Slides>15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Русский язык</vt:lpstr>
      <vt:lpstr>Родной, далёкий, близкий, Чужой, знакомый, низкий.  Плохой, хороший, милый, славный, Весёлый, ласковый, забавный. Кто смог слова все прочитать, Тот скажет, как  их называть. </vt:lpstr>
      <vt:lpstr>Чистописание</vt:lpstr>
      <vt:lpstr>Слайд 4</vt:lpstr>
      <vt:lpstr>Правописание родовых окончаний имён прилагательных.</vt:lpstr>
      <vt:lpstr>Слайд 6</vt:lpstr>
      <vt:lpstr>Слайд 7</vt:lpstr>
      <vt:lpstr>Слайд 8</vt:lpstr>
      <vt:lpstr>Слайд 9</vt:lpstr>
      <vt:lpstr>Физкультминутка</vt:lpstr>
      <vt:lpstr>Слайд 11</vt:lpstr>
      <vt:lpstr>Слайд 12</vt:lpstr>
      <vt:lpstr>Слайд 13</vt:lpstr>
      <vt:lpstr>Синквейн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родовых окончаний имён прилагательных.</dc:title>
  <dc:creator>Моня</dc:creator>
  <cp:lastModifiedBy>Моня</cp:lastModifiedBy>
  <cp:revision>49</cp:revision>
  <dcterms:created xsi:type="dcterms:W3CDTF">2012-03-11T17:18:27Z</dcterms:created>
  <dcterms:modified xsi:type="dcterms:W3CDTF">2012-03-15T17:48:48Z</dcterms:modified>
</cp:coreProperties>
</file>