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1" r:id="rId3"/>
    <p:sldId id="271" r:id="rId4"/>
    <p:sldId id="262" r:id="rId5"/>
    <p:sldId id="264" r:id="rId6"/>
    <p:sldId id="265" r:id="rId7"/>
    <p:sldId id="272" r:id="rId8"/>
    <p:sldId id="268" r:id="rId9"/>
    <p:sldId id="269" r:id="rId10"/>
    <p:sldId id="274" r:id="rId11"/>
    <p:sldId id="273" r:id="rId12"/>
    <p:sldId id="270" r:id="rId13"/>
    <p:sldId id="275" r:id="rId14"/>
    <p:sldId id="276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61B0C-A33D-4529-952E-3420B6C11BC0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2E7B1-1383-4E09-AC18-613A93464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2E7B1-1383-4E09-AC18-613A934648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E25803-96C6-4074-AC55-A3F3E72777B2}" type="datetimeFigureOut">
              <a:rPr lang="ru-RU" smtClean="0"/>
              <a:pPr/>
              <a:t>09.06.2013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AF703B-9C21-4CE9-BDAB-D9A0A28EC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643315"/>
            <a:ext cx="8458200" cy="24324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Урок производственного обучения по профессии «Пекарь» (модульное обучение) 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Разработал:  ГАУ СПО КСТ г.Калининграда</a:t>
            </a:r>
            <a:br>
              <a:rPr lang="ru-RU" sz="2700" dirty="0" smtClean="0"/>
            </a:br>
            <a:r>
              <a:rPr lang="ru-RU" sz="2700" dirty="0" smtClean="0"/>
              <a:t>Макеева Ирина Владимировна -  мастер производственного обучения.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20688"/>
            <a:ext cx="8458200" cy="115212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Приготовление пшеничного теста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G:\фотки\2V7KZICANCEUA7CA9HJ21PCAUZ8X6ACADIT2TJCAPX2YWQCADU10QSCAMYI9ESCA69VNOWCABBX9U4CAOH7702CAK98QFYCA16LV36CAQ0GYORCASSPO85CAEWP0RXCAXZUXIWCA5FLUIXCACMP7TVCA6TJH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3643338" cy="1785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Расстойка</a:t>
            </a:r>
            <a:r>
              <a:rPr lang="ru-RU" dirty="0" smtClean="0"/>
              <a:t> теста</a:t>
            </a:r>
            <a:endParaRPr lang="ru-RU" dirty="0"/>
          </a:p>
        </p:txBody>
      </p:sp>
      <p:pic>
        <p:nvPicPr>
          <p:cNvPr id="10242" name="Picture 2" descr="E:\смайлы\953d3ae523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16835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смайлы\5656e1930b80-300x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416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смайлы\e09a322b2e4c-300x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4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смайлы\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507682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244334"/>
            <a:ext cx="2376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Смазываем изделия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5292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майлы\0_65190_33056bf5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"/>
            <a:ext cx="7620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03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476672"/>
            <a:ext cx="4479032" cy="5760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Выпечка изделий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рисунки\preference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558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7020272" y="1556792"/>
            <a:ext cx="1863080" cy="44644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 190-250 C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G:\смайлы\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7064"/>
            <a:ext cx="6415544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смайлы\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8776"/>
            <a:ext cx="6624736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59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Готовая продукция</a:t>
            </a:r>
            <a:endParaRPr lang="ru-RU" dirty="0"/>
          </a:p>
        </p:txBody>
      </p:sp>
      <p:pic>
        <p:nvPicPr>
          <p:cNvPr id="2051" name="Picture 3" descr="G:\смайлы\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048000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майлы\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9360" y="1772816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смайлы\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7480"/>
            <a:ext cx="3096344" cy="23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смайлы\962e205f20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672409" cy="24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смайлы\i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9"/>
            <a:ext cx="2736303" cy="22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15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3" name="Picture 3" descr="G:\смайлы\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060676" cy="49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5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 СЫРЬЯ ДЛЯ ПШЕНИЧНОГО ТЕСТА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МУКА ПШЕНИЧНАЯ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ВОДА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ДРОЖЖИ ПРЕССОВАННЫЕ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СОЛЬ</a:t>
            </a:r>
            <a:endParaRPr lang="ru-RU" dirty="0"/>
          </a:p>
        </p:txBody>
      </p:sp>
      <p:pic>
        <p:nvPicPr>
          <p:cNvPr id="1026" name="Picture 2" descr="C:\Documents and Settings\Admin\Мои документы\Мои рисунки\0000087919-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194" y="1412776"/>
            <a:ext cx="4143404" cy="4724400"/>
          </a:xfrm>
          <a:prstGeom prst="rect">
            <a:avLst/>
          </a:prstGeom>
          <a:noFill/>
        </p:spPr>
      </p:pic>
      <p:pic>
        <p:nvPicPr>
          <p:cNvPr id="6" name="Рисунок 5" descr="6628ebce41752569b059edb7f22f087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95850"/>
            <a:ext cx="1104900" cy="981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200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Замес теста</a:t>
            </a:r>
            <a:endParaRPr lang="ru-RU" sz="2800" dirty="0"/>
          </a:p>
        </p:txBody>
      </p:sp>
      <p:pic>
        <p:nvPicPr>
          <p:cNvPr id="1026" name="Picture 2" descr="E:\смайлы\ingredeinty-dlja-drozhzhevogo-te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042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майлы\CIMG4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980728"/>
            <a:ext cx="288032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смайлы\CIMG4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8083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смайлы\CIMG4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3332"/>
            <a:ext cx="3384377" cy="347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смайлы\CIMG41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1"/>
            <a:ext cx="3600401" cy="28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смайлы\CIMG41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4608512" cy="35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67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Приготовление теста – это важнейший и наиболее длительный этап технологического процесса производства хлеба.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4357684" y="1554162"/>
            <a:ext cx="4143405" cy="43037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Ставим тесто для брожения на 2-3 часа (посыпав поверхность мукой или накрыть влажной салфеткой)</a:t>
            </a:r>
            <a:endParaRPr lang="ru-RU" b="1" dirty="0"/>
          </a:p>
        </p:txBody>
      </p:sp>
      <p:pic>
        <p:nvPicPr>
          <p:cNvPr id="3075" name="Picture 3" descr="E:\смайлы\drozhzhevoe-testo-podnjal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0963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Обминку делаем два раза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3200" b="1" dirty="0" smtClean="0"/>
              <a:t>Через 1-1,5 часа делаем обминку</a:t>
            </a:r>
            <a:endParaRPr lang="ru-RU" sz="3200" b="1" dirty="0"/>
          </a:p>
        </p:txBody>
      </p:sp>
      <p:pic>
        <p:nvPicPr>
          <p:cNvPr id="4098" name="Picture 2" descr="E:\смайлы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0243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смайлы\d182d0b5d181d182d0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06568"/>
            <a:ext cx="2808313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смайлы\314889979.jp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441" y="4653136"/>
            <a:ext cx="7334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016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u="sng" dirty="0" smtClean="0"/>
              <a:t>Тесто готово </a:t>
            </a:r>
            <a:r>
              <a:rPr lang="ru-RU" sz="3200" b="1" dirty="0" smtClean="0"/>
              <a:t>– увеличилось в объеме в 2-3 раза</a:t>
            </a:r>
            <a:endParaRPr lang="ru-RU" sz="3200" b="1" dirty="0"/>
          </a:p>
        </p:txBody>
      </p:sp>
      <p:pic>
        <p:nvPicPr>
          <p:cNvPr id="5122" name="Picture 2" descr="E:\смайлы\i (5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смайлы\г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14337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38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09120"/>
            <a:ext cx="5867400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Развешиваем тесто </a:t>
            </a:r>
            <a:endParaRPr lang="ru-RU" sz="3600" dirty="0"/>
          </a:p>
        </p:txBody>
      </p:sp>
      <p:pic>
        <p:nvPicPr>
          <p:cNvPr id="8194" name="Picture 2" descr="E:\смайлы\0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5" r="4195"/>
          <a:stretch>
            <a:fillRect/>
          </a:stretch>
        </p:blipFill>
        <p:spPr bwMode="auto">
          <a:xfrm>
            <a:off x="3428992" y="571480"/>
            <a:ext cx="5029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6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ки\I9I0ZNCAE192MLCA8OHU0SCAG2C5XWCAYV1AXKCAEPBSTFCANWCNK9CAPTFJRMCALWU1BFCARB3V2YCAGXDNFVCAE8ZCQ9CATDCYIWCA53XTGJCA2Z88MTCAWLHA4CCAJAXE4GCAIEI4IYCAX5A6EOCA13E13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0052"/>
            <a:ext cx="2643206" cy="2286011"/>
          </a:xfrm>
          <a:prstGeom prst="rect">
            <a:avLst/>
          </a:prstGeom>
          <a:noFill/>
        </p:spPr>
      </p:pic>
      <p:pic>
        <p:nvPicPr>
          <p:cNvPr id="6147" name="Picture 3" descr="E:\фотки\KYV3JSCALHPTIUCA2UH6R5CAFAMWV4CALI9BNACAVP1OUACAGXPUJQCA1B8T8LCAW3FT0OCA4NJRFCCAI86GI1CA4JD7XGCA1M5RY1CABY152BCANY5P07CA7X4YP4CAWWS23ZCA8PZQCYCAV6K4ZNCAFR8K3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44827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фотки\N713E8CA5TNQ6XCA2JDP6MCAA36FDGCAHHMYHBCA794AMNCALLLASGCA4NO37DCAA0HJAXCAH822ASCA3RJF3BCA353OUFCAWEUICLCAUGJNESCA93EQ8PCASR77CECAWAMPNKCAC4IW92CAE961QXCA8SB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744" y="1732079"/>
            <a:ext cx="2066536" cy="17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фотки\1RZ5JNCAQMH911CA0MWG8GCAIPZ6CCCA9QMRLXCA7PLSHJCAWQ54D8CAGOOI84CAH8UCOZCAPF634OCA3EWQ0UCA0JH3VFCA96S8SCCAGJDKXECAHKBVO6CAV7AKJICAYJ7MZKCAYROF90CA0G6OFJCA0X824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60253"/>
            <a:ext cx="20882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смайлы\3b8710422caa-300x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123" y="256014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смайлы\1e3db1bb98d6t-150x1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93653"/>
            <a:ext cx="2160240" cy="18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2 1"/>
          <p:cNvSpPr/>
          <p:nvPr/>
        </p:nvSpPr>
        <p:spPr>
          <a:xfrm>
            <a:off x="6444208" y="260649"/>
            <a:ext cx="2592288" cy="23355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Формуют в ручную</a:t>
            </a:r>
            <a:endParaRPr lang="ru-RU" dirty="0"/>
          </a:p>
        </p:txBody>
      </p:sp>
      <p:sp>
        <p:nvSpPr>
          <p:cNvPr id="3" name="Пятно 2 2"/>
          <p:cNvSpPr/>
          <p:nvPr/>
        </p:nvSpPr>
        <p:spPr>
          <a:xfrm>
            <a:off x="251520" y="4365104"/>
            <a:ext cx="3816424" cy="23042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Укладывают в формы или на листах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100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5024" cy="84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E:\смайлы\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49" y="3645024"/>
            <a:ext cx="4191000" cy="27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майлы\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4343400" cy="28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смайлы\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0324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смайлы\i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528392" cy="19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97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241</TotalTime>
  <Words>105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Урок производственного обучения по профессии «Пекарь» (модульное обучение) .  Разработал:  ГАУ СПО КСТ г.Калининграда Макеева Ирина Владимировна -  мастер производственного обучения.</vt:lpstr>
      <vt:lpstr>НАБОР СЫРЬЯ ДЛЯ ПШЕНИЧНОГО ТЕСТА</vt:lpstr>
      <vt:lpstr>Замес теста</vt:lpstr>
      <vt:lpstr>Приготовление теста – это важнейший и наиболее длительный этап технологического процесса производства хлеба.</vt:lpstr>
      <vt:lpstr>Обминку делаем два раза</vt:lpstr>
      <vt:lpstr>Слайд 6</vt:lpstr>
      <vt:lpstr>Развешиваем тесто </vt:lpstr>
      <vt:lpstr>Слайд 8</vt:lpstr>
      <vt:lpstr>Слайд 9</vt:lpstr>
      <vt:lpstr>Расстойка теста</vt:lpstr>
      <vt:lpstr>Слайд 11</vt:lpstr>
      <vt:lpstr>Слайд 12</vt:lpstr>
      <vt:lpstr>Слайд 13</vt:lpstr>
      <vt:lpstr>Готовая продукция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производственного обучения по профессии «Пекарь».  Разработала:  ГАУ СПО КСТ г.Калининграда макеева ирина владимировна мастер производственного обучения</dc:title>
  <dc:creator>Admin</dc:creator>
  <cp:lastModifiedBy>Admin</cp:lastModifiedBy>
  <cp:revision>32</cp:revision>
  <dcterms:created xsi:type="dcterms:W3CDTF">2012-02-12T12:02:36Z</dcterms:created>
  <dcterms:modified xsi:type="dcterms:W3CDTF">2013-06-09T18:55:31Z</dcterms:modified>
</cp:coreProperties>
</file>