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7" autoAdjust="0"/>
  </p:normalViewPr>
  <p:slideViewPr>
    <p:cSldViewPr>
      <p:cViewPr>
        <p:scale>
          <a:sx n="66" d="100"/>
          <a:sy n="66" d="100"/>
        </p:scale>
        <p:origin x="-119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40823-F612-4396-A773-66EA4654A13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85B57-F7AA-457B-89B8-00661763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82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4509120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олилиния 59"/>
          <p:cNvSpPr/>
          <p:nvPr/>
        </p:nvSpPr>
        <p:spPr>
          <a:xfrm>
            <a:off x="3524250" y="1276350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4802882" y="44466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443711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9767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443711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413978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156176" y="836712"/>
            <a:ext cx="115212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6228184" y="836712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y= x</a:t>
            </a:r>
            <a:r>
              <a:rPr lang="en-US" sz="3200" baseline="30000" dirty="0" smtClean="0"/>
              <a:t>2</a:t>
            </a:r>
            <a:endParaRPr lang="ru-RU" sz="3200" baseline="30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3770223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02882" y="3707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36982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237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36982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34008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580112" y="1052736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y=f(</a:t>
            </a:r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en-US" sz="3600" dirty="0" smtClean="0">
                <a:solidFill>
                  <a:srgbClr val="FF0000"/>
                </a:solidFill>
              </a:rPr>
              <a:t>x)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8" name="Полилиния 57"/>
          <p:cNvSpPr/>
          <p:nvPr/>
        </p:nvSpPr>
        <p:spPr>
          <a:xfrm>
            <a:off x="4557932" y="2396713"/>
            <a:ext cx="4332850" cy="1448973"/>
          </a:xfrm>
          <a:custGeom>
            <a:avLst/>
            <a:gdLst>
              <a:gd name="connsiteX0" fmla="*/ 0 w 4332850"/>
              <a:gd name="connsiteY0" fmla="*/ 1392702 h 1448973"/>
              <a:gd name="connsiteX1" fmla="*/ 1111348 w 4332850"/>
              <a:gd name="connsiteY1" fmla="*/ 0 h 1448973"/>
              <a:gd name="connsiteX2" fmla="*/ 2194560 w 4332850"/>
              <a:gd name="connsiteY2" fmla="*/ 1420837 h 1448973"/>
              <a:gd name="connsiteX3" fmla="*/ 3249637 w 4332850"/>
              <a:gd name="connsiteY3" fmla="*/ 0 h 1448973"/>
              <a:gd name="connsiteX4" fmla="*/ 4332850 w 4332850"/>
              <a:gd name="connsiteY4" fmla="*/ 1448973 h 144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2850" h="1448973">
                <a:moveTo>
                  <a:pt x="0" y="1392702"/>
                </a:moveTo>
                <a:lnTo>
                  <a:pt x="1111348" y="0"/>
                </a:lnTo>
                <a:lnTo>
                  <a:pt x="2194560" y="1420837"/>
                </a:lnTo>
                <a:lnTo>
                  <a:pt x="3249637" y="0"/>
                </a:lnTo>
                <a:lnTo>
                  <a:pt x="4332850" y="1448973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 rot="10800000">
            <a:off x="251520" y="3713095"/>
            <a:ext cx="4332850" cy="1448973"/>
          </a:xfrm>
          <a:custGeom>
            <a:avLst/>
            <a:gdLst>
              <a:gd name="connsiteX0" fmla="*/ 0 w 4332850"/>
              <a:gd name="connsiteY0" fmla="*/ 1392702 h 1448973"/>
              <a:gd name="connsiteX1" fmla="*/ 1111348 w 4332850"/>
              <a:gd name="connsiteY1" fmla="*/ 0 h 1448973"/>
              <a:gd name="connsiteX2" fmla="*/ 2194560 w 4332850"/>
              <a:gd name="connsiteY2" fmla="*/ 1420837 h 1448973"/>
              <a:gd name="connsiteX3" fmla="*/ 3249637 w 4332850"/>
              <a:gd name="connsiteY3" fmla="*/ 0 h 1448973"/>
              <a:gd name="connsiteX4" fmla="*/ 4332850 w 4332850"/>
              <a:gd name="connsiteY4" fmla="*/ 1448973 h 144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2850" h="1448973">
                <a:moveTo>
                  <a:pt x="0" y="1392702"/>
                </a:moveTo>
                <a:lnTo>
                  <a:pt x="1111348" y="0"/>
                </a:lnTo>
                <a:lnTo>
                  <a:pt x="2194560" y="1420837"/>
                </a:lnTo>
                <a:lnTo>
                  <a:pt x="3249637" y="0"/>
                </a:lnTo>
                <a:lnTo>
                  <a:pt x="4332850" y="1448973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0" y="404664"/>
            <a:ext cx="432048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Сжатие вдоль оси </a:t>
            </a:r>
            <a:r>
              <a:rPr lang="en-US" sz="2400" dirty="0" smtClean="0">
                <a:solidFill>
                  <a:schemeClr val="tx1"/>
                </a:solidFill>
              </a:rPr>
              <a:t>Ox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259080" y="3764280"/>
            <a:ext cx="4320540" cy="1478280"/>
          </a:xfrm>
          <a:custGeom>
            <a:avLst/>
            <a:gdLst>
              <a:gd name="connsiteX0" fmla="*/ 4320540 w 4320540"/>
              <a:gd name="connsiteY0" fmla="*/ 7620 h 1478280"/>
              <a:gd name="connsiteX1" fmla="*/ 3954780 w 4320540"/>
              <a:gd name="connsiteY1" fmla="*/ 1478280 h 1478280"/>
              <a:gd name="connsiteX2" fmla="*/ 3589020 w 4320540"/>
              <a:gd name="connsiteY2" fmla="*/ 15240 h 1478280"/>
              <a:gd name="connsiteX3" fmla="*/ 3230880 w 4320540"/>
              <a:gd name="connsiteY3" fmla="*/ 1463040 h 1478280"/>
              <a:gd name="connsiteX4" fmla="*/ 2880360 w 4320540"/>
              <a:gd name="connsiteY4" fmla="*/ 15240 h 1478280"/>
              <a:gd name="connsiteX5" fmla="*/ 2522220 w 4320540"/>
              <a:gd name="connsiteY5" fmla="*/ 1463040 h 1478280"/>
              <a:gd name="connsiteX6" fmla="*/ 2171700 w 4320540"/>
              <a:gd name="connsiteY6" fmla="*/ 15240 h 1478280"/>
              <a:gd name="connsiteX7" fmla="*/ 1798320 w 4320540"/>
              <a:gd name="connsiteY7" fmla="*/ 1478280 h 1478280"/>
              <a:gd name="connsiteX8" fmla="*/ 1424940 w 4320540"/>
              <a:gd name="connsiteY8" fmla="*/ 15240 h 1478280"/>
              <a:gd name="connsiteX9" fmla="*/ 1089660 w 4320540"/>
              <a:gd name="connsiteY9" fmla="*/ 1463040 h 1478280"/>
              <a:gd name="connsiteX10" fmla="*/ 716280 w 4320540"/>
              <a:gd name="connsiteY10" fmla="*/ 0 h 1478280"/>
              <a:gd name="connsiteX11" fmla="*/ 358140 w 4320540"/>
              <a:gd name="connsiteY11" fmla="*/ 1463040 h 1478280"/>
              <a:gd name="connsiteX12" fmla="*/ 0 w 4320540"/>
              <a:gd name="connsiteY12" fmla="*/ 22860 h 147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0540" h="1478280">
                <a:moveTo>
                  <a:pt x="4320540" y="7620"/>
                </a:moveTo>
                <a:lnTo>
                  <a:pt x="3954780" y="1478280"/>
                </a:lnTo>
                <a:lnTo>
                  <a:pt x="3589020" y="15240"/>
                </a:lnTo>
                <a:lnTo>
                  <a:pt x="3230880" y="1463040"/>
                </a:lnTo>
                <a:lnTo>
                  <a:pt x="2880360" y="15240"/>
                </a:lnTo>
                <a:lnTo>
                  <a:pt x="2522220" y="1463040"/>
                </a:lnTo>
                <a:lnTo>
                  <a:pt x="2171700" y="15240"/>
                </a:lnTo>
                <a:lnTo>
                  <a:pt x="1798320" y="1478280"/>
                </a:lnTo>
                <a:lnTo>
                  <a:pt x="1424940" y="15240"/>
                </a:lnTo>
                <a:lnTo>
                  <a:pt x="1089660" y="1463040"/>
                </a:lnTo>
                <a:lnTo>
                  <a:pt x="716280" y="0"/>
                </a:lnTo>
                <a:lnTo>
                  <a:pt x="358140" y="1463040"/>
                </a:lnTo>
                <a:lnTo>
                  <a:pt x="0" y="228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 rot="10800000">
            <a:off x="4572000" y="2305448"/>
            <a:ext cx="4320540" cy="1478280"/>
          </a:xfrm>
          <a:custGeom>
            <a:avLst/>
            <a:gdLst>
              <a:gd name="connsiteX0" fmla="*/ 4320540 w 4320540"/>
              <a:gd name="connsiteY0" fmla="*/ 7620 h 1478280"/>
              <a:gd name="connsiteX1" fmla="*/ 3954780 w 4320540"/>
              <a:gd name="connsiteY1" fmla="*/ 1478280 h 1478280"/>
              <a:gd name="connsiteX2" fmla="*/ 3589020 w 4320540"/>
              <a:gd name="connsiteY2" fmla="*/ 15240 h 1478280"/>
              <a:gd name="connsiteX3" fmla="*/ 3230880 w 4320540"/>
              <a:gd name="connsiteY3" fmla="*/ 1463040 h 1478280"/>
              <a:gd name="connsiteX4" fmla="*/ 2880360 w 4320540"/>
              <a:gd name="connsiteY4" fmla="*/ 15240 h 1478280"/>
              <a:gd name="connsiteX5" fmla="*/ 2522220 w 4320540"/>
              <a:gd name="connsiteY5" fmla="*/ 1463040 h 1478280"/>
              <a:gd name="connsiteX6" fmla="*/ 2171700 w 4320540"/>
              <a:gd name="connsiteY6" fmla="*/ 15240 h 1478280"/>
              <a:gd name="connsiteX7" fmla="*/ 1798320 w 4320540"/>
              <a:gd name="connsiteY7" fmla="*/ 1478280 h 1478280"/>
              <a:gd name="connsiteX8" fmla="*/ 1424940 w 4320540"/>
              <a:gd name="connsiteY8" fmla="*/ 15240 h 1478280"/>
              <a:gd name="connsiteX9" fmla="*/ 1089660 w 4320540"/>
              <a:gd name="connsiteY9" fmla="*/ 1463040 h 1478280"/>
              <a:gd name="connsiteX10" fmla="*/ 716280 w 4320540"/>
              <a:gd name="connsiteY10" fmla="*/ 0 h 1478280"/>
              <a:gd name="connsiteX11" fmla="*/ 358140 w 4320540"/>
              <a:gd name="connsiteY11" fmla="*/ 1463040 h 1478280"/>
              <a:gd name="connsiteX12" fmla="*/ 0 w 4320540"/>
              <a:gd name="connsiteY12" fmla="*/ 22860 h 147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0540" h="1478280">
                <a:moveTo>
                  <a:pt x="4320540" y="7620"/>
                </a:moveTo>
                <a:lnTo>
                  <a:pt x="3954780" y="1478280"/>
                </a:lnTo>
                <a:lnTo>
                  <a:pt x="3589020" y="15240"/>
                </a:lnTo>
                <a:lnTo>
                  <a:pt x="3230880" y="1463040"/>
                </a:lnTo>
                <a:lnTo>
                  <a:pt x="2880360" y="15240"/>
                </a:lnTo>
                <a:lnTo>
                  <a:pt x="2522220" y="1463040"/>
                </a:lnTo>
                <a:lnTo>
                  <a:pt x="2171700" y="15240"/>
                </a:lnTo>
                <a:lnTo>
                  <a:pt x="1798320" y="1478280"/>
                </a:lnTo>
                <a:lnTo>
                  <a:pt x="1424940" y="15240"/>
                </a:lnTo>
                <a:lnTo>
                  <a:pt x="1089660" y="1463040"/>
                </a:lnTo>
                <a:lnTo>
                  <a:pt x="716280" y="0"/>
                </a:lnTo>
                <a:lnTo>
                  <a:pt x="358140" y="1463040"/>
                </a:lnTo>
                <a:lnTo>
                  <a:pt x="0" y="228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3770223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02882" y="3707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36982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237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36982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34008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580112" y="1052736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y=f(x)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4589435" y="2729132"/>
            <a:ext cx="4375053" cy="2152357"/>
          </a:xfrm>
          <a:custGeom>
            <a:avLst/>
            <a:gdLst>
              <a:gd name="connsiteX0" fmla="*/ 0 w 4375053"/>
              <a:gd name="connsiteY0" fmla="*/ 1026942 h 2152357"/>
              <a:gd name="connsiteX1" fmla="*/ 787791 w 4375053"/>
              <a:gd name="connsiteY1" fmla="*/ 14068 h 2152357"/>
              <a:gd name="connsiteX2" fmla="*/ 2222696 w 4375053"/>
              <a:gd name="connsiteY2" fmla="*/ 2152357 h 2152357"/>
              <a:gd name="connsiteX3" fmla="*/ 3657600 w 4375053"/>
              <a:gd name="connsiteY3" fmla="*/ 0 h 2152357"/>
              <a:gd name="connsiteX4" fmla="*/ 4375053 w 4375053"/>
              <a:gd name="connsiteY4" fmla="*/ 1055077 h 215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053" h="2152357">
                <a:moveTo>
                  <a:pt x="0" y="1026942"/>
                </a:moveTo>
                <a:lnTo>
                  <a:pt x="787791" y="14068"/>
                </a:lnTo>
                <a:lnTo>
                  <a:pt x="2222696" y="2152357"/>
                </a:lnTo>
                <a:lnTo>
                  <a:pt x="3657600" y="0"/>
                </a:lnTo>
                <a:lnTo>
                  <a:pt x="4375053" y="1055077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 rot="10800000">
            <a:off x="196947" y="2673994"/>
            <a:ext cx="4375053" cy="2152357"/>
          </a:xfrm>
          <a:custGeom>
            <a:avLst/>
            <a:gdLst>
              <a:gd name="connsiteX0" fmla="*/ 0 w 4375053"/>
              <a:gd name="connsiteY0" fmla="*/ 1026942 h 2152357"/>
              <a:gd name="connsiteX1" fmla="*/ 787791 w 4375053"/>
              <a:gd name="connsiteY1" fmla="*/ 14068 h 2152357"/>
              <a:gd name="connsiteX2" fmla="*/ 2222696 w 4375053"/>
              <a:gd name="connsiteY2" fmla="*/ 2152357 h 2152357"/>
              <a:gd name="connsiteX3" fmla="*/ 3657600 w 4375053"/>
              <a:gd name="connsiteY3" fmla="*/ 0 h 2152357"/>
              <a:gd name="connsiteX4" fmla="*/ 4375053 w 4375053"/>
              <a:gd name="connsiteY4" fmla="*/ 1055077 h 215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053" h="2152357">
                <a:moveTo>
                  <a:pt x="0" y="1026942"/>
                </a:moveTo>
                <a:lnTo>
                  <a:pt x="787791" y="14068"/>
                </a:lnTo>
                <a:lnTo>
                  <a:pt x="2222696" y="2152357"/>
                </a:lnTo>
                <a:lnTo>
                  <a:pt x="3657600" y="0"/>
                </a:lnTo>
                <a:lnTo>
                  <a:pt x="4375053" y="1055077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3770223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02882" y="3707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36982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237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36982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34008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652120" y="980728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y=</a:t>
            </a:r>
            <a:r>
              <a:rPr lang="en-US" sz="3600" dirty="0" smtClean="0">
                <a:solidFill>
                  <a:srgbClr val="FF0000"/>
                </a:solidFill>
              </a:rPr>
              <a:t>|</a:t>
            </a:r>
            <a:r>
              <a:rPr lang="en-US" sz="3600" dirty="0" smtClean="0">
                <a:solidFill>
                  <a:srgbClr val="FF0000"/>
                </a:solidFill>
              </a:rPr>
              <a:t>f(x)|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4589435" y="2729132"/>
            <a:ext cx="4375053" cy="2152357"/>
          </a:xfrm>
          <a:custGeom>
            <a:avLst/>
            <a:gdLst>
              <a:gd name="connsiteX0" fmla="*/ 0 w 4375053"/>
              <a:gd name="connsiteY0" fmla="*/ 1026942 h 2152357"/>
              <a:gd name="connsiteX1" fmla="*/ 787791 w 4375053"/>
              <a:gd name="connsiteY1" fmla="*/ 14068 h 2152357"/>
              <a:gd name="connsiteX2" fmla="*/ 2222696 w 4375053"/>
              <a:gd name="connsiteY2" fmla="*/ 2152357 h 2152357"/>
              <a:gd name="connsiteX3" fmla="*/ 3657600 w 4375053"/>
              <a:gd name="connsiteY3" fmla="*/ 0 h 2152357"/>
              <a:gd name="connsiteX4" fmla="*/ 4375053 w 4375053"/>
              <a:gd name="connsiteY4" fmla="*/ 1055077 h 215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053" h="2152357">
                <a:moveTo>
                  <a:pt x="0" y="1026942"/>
                </a:moveTo>
                <a:lnTo>
                  <a:pt x="787791" y="14068"/>
                </a:lnTo>
                <a:lnTo>
                  <a:pt x="2222696" y="2152357"/>
                </a:lnTo>
                <a:lnTo>
                  <a:pt x="3657600" y="0"/>
                </a:lnTo>
                <a:lnTo>
                  <a:pt x="4375053" y="1055077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 rot="10800000">
            <a:off x="179513" y="2673994"/>
            <a:ext cx="4375053" cy="2152357"/>
          </a:xfrm>
          <a:custGeom>
            <a:avLst/>
            <a:gdLst>
              <a:gd name="connsiteX0" fmla="*/ 0 w 4375053"/>
              <a:gd name="connsiteY0" fmla="*/ 1026942 h 2152357"/>
              <a:gd name="connsiteX1" fmla="*/ 787791 w 4375053"/>
              <a:gd name="connsiteY1" fmla="*/ 14068 h 2152357"/>
              <a:gd name="connsiteX2" fmla="*/ 2222696 w 4375053"/>
              <a:gd name="connsiteY2" fmla="*/ 2152357 h 2152357"/>
              <a:gd name="connsiteX3" fmla="*/ 3657600 w 4375053"/>
              <a:gd name="connsiteY3" fmla="*/ 0 h 2152357"/>
              <a:gd name="connsiteX4" fmla="*/ 4375053 w 4375053"/>
              <a:gd name="connsiteY4" fmla="*/ 1055077 h 215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053" h="2152357">
                <a:moveTo>
                  <a:pt x="0" y="1026942"/>
                </a:moveTo>
                <a:lnTo>
                  <a:pt x="787791" y="14068"/>
                </a:lnTo>
                <a:lnTo>
                  <a:pt x="2222696" y="2152357"/>
                </a:lnTo>
                <a:lnTo>
                  <a:pt x="3657600" y="0"/>
                </a:lnTo>
                <a:lnTo>
                  <a:pt x="4375053" y="1055077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4572000" y="2711450"/>
            <a:ext cx="4375150" cy="1073150"/>
          </a:xfrm>
          <a:custGeom>
            <a:avLst/>
            <a:gdLst>
              <a:gd name="connsiteX0" fmla="*/ 0 w 4375150"/>
              <a:gd name="connsiteY0" fmla="*/ 1060450 h 1073150"/>
              <a:gd name="connsiteX1" fmla="*/ 800100 w 4375150"/>
              <a:gd name="connsiteY1" fmla="*/ 25400 h 1073150"/>
              <a:gd name="connsiteX2" fmla="*/ 1504950 w 4375150"/>
              <a:gd name="connsiteY2" fmla="*/ 1060450 h 1073150"/>
              <a:gd name="connsiteX3" fmla="*/ 2203450 w 4375150"/>
              <a:gd name="connsiteY3" fmla="*/ 0 h 1073150"/>
              <a:gd name="connsiteX4" fmla="*/ 2984500 w 4375150"/>
              <a:gd name="connsiteY4" fmla="*/ 1060450 h 1073150"/>
              <a:gd name="connsiteX5" fmla="*/ 3663950 w 4375150"/>
              <a:gd name="connsiteY5" fmla="*/ 19050 h 1073150"/>
              <a:gd name="connsiteX6" fmla="*/ 4375150 w 4375150"/>
              <a:gd name="connsiteY6" fmla="*/ 1073150 h 10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5150" h="1073150">
                <a:moveTo>
                  <a:pt x="0" y="1060450"/>
                </a:moveTo>
                <a:lnTo>
                  <a:pt x="800100" y="25400"/>
                </a:lnTo>
                <a:lnTo>
                  <a:pt x="1504950" y="1060450"/>
                </a:lnTo>
                <a:lnTo>
                  <a:pt x="2203450" y="0"/>
                </a:lnTo>
                <a:lnTo>
                  <a:pt x="2984500" y="1060450"/>
                </a:lnTo>
                <a:lnTo>
                  <a:pt x="3663950" y="19050"/>
                </a:lnTo>
                <a:lnTo>
                  <a:pt x="4375150" y="107315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198120" y="2689860"/>
            <a:ext cx="4373880" cy="1097280"/>
          </a:xfrm>
          <a:custGeom>
            <a:avLst/>
            <a:gdLst>
              <a:gd name="connsiteX0" fmla="*/ 4373880 w 4373880"/>
              <a:gd name="connsiteY0" fmla="*/ 1082040 h 1097280"/>
              <a:gd name="connsiteX1" fmla="*/ 3657600 w 4373880"/>
              <a:gd name="connsiteY1" fmla="*/ 22860 h 1097280"/>
              <a:gd name="connsiteX2" fmla="*/ 2880360 w 4373880"/>
              <a:gd name="connsiteY2" fmla="*/ 1089660 h 1097280"/>
              <a:gd name="connsiteX3" fmla="*/ 2148840 w 4373880"/>
              <a:gd name="connsiteY3" fmla="*/ 0 h 1097280"/>
              <a:gd name="connsiteX4" fmla="*/ 1379220 w 4373880"/>
              <a:gd name="connsiteY4" fmla="*/ 1097280 h 1097280"/>
              <a:gd name="connsiteX5" fmla="*/ 708660 w 4373880"/>
              <a:gd name="connsiteY5" fmla="*/ 15240 h 1097280"/>
              <a:gd name="connsiteX6" fmla="*/ 0 w 4373880"/>
              <a:gd name="connsiteY6" fmla="*/ 108966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3880" h="1097280">
                <a:moveTo>
                  <a:pt x="4373880" y="1082040"/>
                </a:moveTo>
                <a:lnTo>
                  <a:pt x="3657600" y="22860"/>
                </a:lnTo>
                <a:lnTo>
                  <a:pt x="2880360" y="1089660"/>
                </a:lnTo>
                <a:lnTo>
                  <a:pt x="2148840" y="0"/>
                </a:lnTo>
                <a:lnTo>
                  <a:pt x="1379220" y="1097280"/>
                </a:lnTo>
                <a:lnTo>
                  <a:pt x="708660" y="15240"/>
                </a:lnTo>
                <a:lnTo>
                  <a:pt x="0" y="108966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3770223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02882" y="3707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36982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237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36982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34008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580112" y="1052736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y=f(|x|)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4589435" y="2729132"/>
            <a:ext cx="4375053" cy="2152357"/>
          </a:xfrm>
          <a:custGeom>
            <a:avLst/>
            <a:gdLst>
              <a:gd name="connsiteX0" fmla="*/ 0 w 4375053"/>
              <a:gd name="connsiteY0" fmla="*/ 1026942 h 2152357"/>
              <a:gd name="connsiteX1" fmla="*/ 787791 w 4375053"/>
              <a:gd name="connsiteY1" fmla="*/ 14068 h 2152357"/>
              <a:gd name="connsiteX2" fmla="*/ 2222696 w 4375053"/>
              <a:gd name="connsiteY2" fmla="*/ 2152357 h 2152357"/>
              <a:gd name="connsiteX3" fmla="*/ 3657600 w 4375053"/>
              <a:gd name="connsiteY3" fmla="*/ 0 h 2152357"/>
              <a:gd name="connsiteX4" fmla="*/ 4375053 w 4375053"/>
              <a:gd name="connsiteY4" fmla="*/ 1055077 h 215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053" h="2152357">
                <a:moveTo>
                  <a:pt x="0" y="1026942"/>
                </a:moveTo>
                <a:lnTo>
                  <a:pt x="787791" y="14068"/>
                </a:lnTo>
                <a:lnTo>
                  <a:pt x="2222696" y="2152357"/>
                </a:lnTo>
                <a:lnTo>
                  <a:pt x="3657600" y="0"/>
                </a:lnTo>
                <a:lnTo>
                  <a:pt x="4375053" y="1055077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 rot="10800000">
            <a:off x="196947" y="2673994"/>
            <a:ext cx="4375053" cy="2152357"/>
          </a:xfrm>
          <a:custGeom>
            <a:avLst/>
            <a:gdLst>
              <a:gd name="connsiteX0" fmla="*/ 0 w 4375053"/>
              <a:gd name="connsiteY0" fmla="*/ 1026942 h 2152357"/>
              <a:gd name="connsiteX1" fmla="*/ 787791 w 4375053"/>
              <a:gd name="connsiteY1" fmla="*/ 14068 h 2152357"/>
              <a:gd name="connsiteX2" fmla="*/ 2222696 w 4375053"/>
              <a:gd name="connsiteY2" fmla="*/ 2152357 h 2152357"/>
              <a:gd name="connsiteX3" fmla="*/ 3657600 w 4375053"/>
              <a:gd name="connsiteY3" fmla="*/ 0 h 2152357"/>
              <a:gd name="connsiteX4" fmla="*/ 4375053 w 4375053"/>
              <a:gd name="connsiteY4" fmla="*/ 1055077 h 215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053" h="2152357">
                <a:moveTo>
                  <a:pt x="0" y="1026942"/>
                </a:moveTo>
                <a:lnTo>
                  <a:pt x="787791" y="14068"/>
                </a:lnTo>
                <a:lnTo>
                  <a:pt x="2222696" y="2152357"/>
                </a:lnTo>
                <a:lnTo>
                  <a:pt x="3657600" y="0"/>
                </a:lnTo>
                <a:lnTo>
                  <a:pt x="4375053" y="1055077"/>
                </a:lnTo>
              </a:path>
            </a:pathLst>
          </a:cu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136532" y="2708920"/>
            <a:ext cx="4375053" cy="2152357"/>
          </a:xfrm>
          <a:custGeom>
            <a:avLst/>
            <a:gdLst>
              <a:gd name="connsiteX0" fmla="*/ 0 w 4375053"/>
              <a:gd name="connsiteY0" fmla="*/ 1026942 h 2152357"/>
              <a:gd name="connsiteX1" fmla="*/ 787791 w 4375053"/>
              <a:gd name="connsiteY1" fmla="*/ 14068 h 2152357"/>
              <a:gd name="connsiteX2" fmla="*/ 2222696 w 4375053"/>
              <a:gd name="connsiteY2" fmla="*/ 2152357 h 2152357"/>
              <a:gd name="connsiteX3" fmla="*/ 3657600 w 4375053"/>
              <a:gd name="connsiteY3" fmla="*/ 0 h 2152357"/>
              <a:gd name="connsiteX4" fmla="*/ 4375053 w 4375053"/>
              <a:gd name="connsiteY4" fmla="*/ 1055077 h 215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5053" h="2152357">
                <a:moveTo>
                  <a:pt x="0" y="1026942"/>
                </a:moveTo>
                <a:lnTo>
                  <a:pt x="787791" y="14068"/>
                </a:lnTo>
                <a:lnTo>
                  <a:pt x="2222696" y="2152357"/>
                </a:lnTo>
                <a:lnTo>
                  <a:pt x="3657600" y="0"/>
                </a:lnTo>
                <a:lnTo>
                  <a:pt x="4375053" y="1055077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82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4509120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олилиния 59"/>
          <p:cNvSpPr/>
          <p:nvPr/>
        </p:nvSpPr>
        <p:spPr>
          <a:xfrm>
            <a:off x="3524250" y="1276350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4802882" y="44466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443711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9767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443711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413978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>
            <a:off x="4598640" y="1267445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5508104" y="44373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020272" y="1124744"/>
            <a:ext cx="212372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7164288" y="1124744"/>
            <a:ext cx="1569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y= (x-3)</a:t>
            </a:r>
            <a:r>
              <a:rPr lang="en-US" sz="3200" baseline="30000" dirty="0" smtClean="0">
                <a:solidFill>
                  <a:srgbClr val="FF0000"/>
                </a:solidFill>
              </a:rPr>
              <a:t>2</a:t>
            </a:r>
            <a:endParaRPr lang="ru-RU" sz="3200" baseline="30000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23528" y="260648"/>
            <a:ext cx="388843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611560" y="47667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baseline="30000" dirty="0" smtClean="0"/>
              <a:t>Смещение вдоль оси О</a:t>
            </a:r>
            <a:r>
              <a:rPr lang="en-US" sz="3600" b="1" baseline="30000" dirty="0" smtClean="0"/>
              <a:t>x</a:t>
            </a:r>
            <a:endParaRPr lang="ru-RU" sz="3600" b="1" baseline="30000" dirty="0"/>
          </a:p>
        </p:txBody>
      </p:sp>
      <p:sp>
        <p:nvSpPr>
          <p:cNvPr id="64" name="Полилиния 63"/>
          <p:cNvSpPr/>
          <p:nvPr/>
        </p:nvSpPr>
        <p:spPr>
          <a:xfrm>
            <a:off x="1691680" y="1268760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2627784" y="449982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-5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0" y="2420888"/>
            <a:ext cx="16916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144016" y="2420888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y= (x+5)</a:t>
            </a:r>
            <a:r>
              <a:rPr lang="en-US" sz="3200" baseline="30000" dirty="0" smtClean="0">
                <a:solidFill>
                  <a:srgbClr val="00B050"/>
                </a:solidFill>
              </a:rPr>
              <a:t>2</a:t>
            </a:r>
            <a:endParaRPr lang="ru-RU" sz="3200" baseline="30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82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4509120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олилиния 59"/>
          <p:cNvSpPr/>
          <p:nvPr/>
        </p:nvSpPr>
        <p:spPr>
          <a:xfrm>
            <a:off x="3524250" y="1276350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4802882" y="44466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4271790" y="465313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9767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443711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413978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>
            <a:off x="3518520" y="188640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4558346" y="3356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96136" y="404664"/>
            <a:ext cx="212372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5940152" y="404664"/>
            <a:ext cx="1399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y= x</a:t>
            </a:r>
            <a:r>
              <a:rPr 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+3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23528" y="260648"/>
            <a:ext cx="388843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611560" y="47667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baseline="30000" dirty="0" smtClean="0"/>
              <a:t>Смещение вдоль оси О</a:t>
            </a:r>
            <a:r>
              <a:rPr lang="en-US" sz="3600" b="1" baseline="30000" dirty="0" smtClean="0"/>
              <a:t>y</a:t>
            </a:r>
            <a:endParaRPr lang="ru-RU" sz="3600" b="1" baseline="30000" dirty="0"/>
          </a:p>
        </p:txBody>
      </p:sp>
      <p:sp>
        <p:nvSpPr>
          <p:cNvPr id="64" name="Полилиния 63"/>
          <p:cNvSpPr/>
          <p:nvPr/>
        </p:nvSpPr>
        <p:spPr>
          <a:xfrm>
            <a:off x="3518520" y="2707605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4211960" y="58772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-4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195736" y="5301208"/>
            <a:ext cx="16916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2339752" y="5301208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y= x</a:t>
            </a:r>
            <a:r>
              <a:rPr lang="en-US" sz="3200" baseline="30000" dirty="0" smtClean="0">
                <a:solidFill>
                  <a:srgbClr val="00B050"/>
                </a:solidFill>
              </a:rPr>
              <a:t>2</a:t>
            </a:r>
            <a:r>
              <a:rPr lang="en-US" sz="3200" dirty="0" smtClean="0">
                <a:solidFill>
                  <a:srgbClr val="00B050"/>
                </a:solidFill>
              </a:rPr>
              <a:t>-4</a:t>
            </a:r>
            <a:endParaRPr lang="ru-RU" sz="3200" baseline="30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82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4509120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олилиния 59"/>
          <p:cNvSpPr/>
          <p:nvPr/>
        </p:nvSpPr>
        <p:spPr>
          <a:xfrm>
            <a:off x="3524250" y="1276350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4802882" y="44466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4271790" y="465313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9767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07056" y="443711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413978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56" name="Полилиния 55"/>
          <p:cNvSpPr/>
          <p:nvPr/>
        </p:nvSpPr>
        <p:spPr>
          <a:xfrm>
            <a:off x="4958680" y="188640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4558346" y="3356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96136" y="404664"/>
            <a:ext cx="212372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5940152" y="404664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y= (x-4)</a:t>
            </a:r>
            <a:r>
              <a:rPr 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+3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1691680" y="2707605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4211960" y="587727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-4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51520" y="5877272"/>
            <a:ext cx="237626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179512" y="587727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y= (x+5)</a:t>
            </a:r>
            <a:r>
              <a:rPr lang="en-US" sz="3200" baseline="30000" dirty="0" smtClean="0">
                <a:solidFill>
                  <a:srgbClr val="00B050"/>
                </a:solidFill>
              </a:rPr>
              <a:t>2</a:t>
            </a:r>
            <a:r>
              <a:rPr lang="en-US" sz="3200" dirty="0" smtClean="0">
                <a:solidFill>
                  <a:srgbClr val="00B050"/>
                </a:solidFill>
              </a:rPr>
              <a:t>-4</a:t>
            </a:r>
            <a:endParaRPr lang="ru-RU" sz="3200" baseline="30000" dirty="0">
              <a:solidFill>
                <a:srgbClr val="00B050"/>
              </a:solidFill>
            </a:endParaRPr>
          </a:p>
        </p:txBody>
      </p:sp>
      <p:sp>
        <p:nvSpPr>
          <p:cNvPr id="74" name="Полилиния 73"/>
          <p:cNvSpPr/>
          <p:nvPr/>
        </p:nvSpPr>
        <p:spPr>
          <a:xfrm>
            <a:off x="6372200" y="2348880"/>
            <a:ext cx="2133600" cy="3241675"/>
          </a:xfrm>
          <a:custGeom>
            <a:avLst/>
            <a:gdLst>
              <a:gd name="connsiteX0" fmla="*/ 0 w 2133600"/>
              <a:gd name="connsiteY0" fmla="*/ 0 h 3241675"/>
              <a:gd name="connsiteX1" fmla="*/ 323850 w 2133600"/>
              <a:gd name="connsiteY1" fmla="*/ 1790700 h 3241675"/>
              <a:gd name="connsiteX2" fmla="*/ 685800 w 2133600"/>
              <a:gd name="connsiteY2" fmla="*/ 2876550 h 3241675"/>
              <a:gd name="connsiteX3" fmla="*/ 1047750 w 2133600"/>
              <a:gd name="connsiteY3" fmla="*/ 3238500 h 3241675"/>
              <a:gd name="connsiteX4" fmla="*/ 1428750 w 2133600"/>
              <a:gd name="connsiteY4" fmla="*/ 2895600 h 3241675"/>
              <a:gd name="connsiteX5" fmla="*/ 1771650 w 2133600"/>
              <a:gd name="connsiteY5" fmla="*/ 1790700 h 3241675"/>
              <a:gd name="connsiteX6" fmla="*/ 2133600 w 2133600"/>
              <a:gd name="connsiteY6" fmla="*/ 0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241675">
                <a:moveTo>
                  <a:pt x="0" y="0"/>
                </a:moveTo>
                <a:cubicBezTo>
                  <a:pt x="104775" y="655637"/>
                  <a:pt x="209550" y="1311275"/>
                  <a:pt x="323850" y="1790700"/>
                </a:cubicBezTo>
                <a:cubicBezTo>
                  <a:pt x="438150" y="2270125"/>
                  <a:pt x="565150" y="2635250"/>
                  <a:pt x="685800" y="2876550"/>
                </a:cubicBezTo>
                <a:cubicBezTo>
                  <a:pt x="806450" y="3117850"/>
                  <a:pt x="923925" y="3235325"/>
                  <a:pt x="1047750" y="3238500"/>
                </a:cubicBezTo>
                <a:cubicBezTo>
                  <a:pt x="1171575" y="3241675"/>
                  <a:pt x="1308100" y="3136900"/>
                  <a:pt x="1428750" y="2895600"/>
                </a:cubicBezTo>
                <a:cubicBezTo>
                  <a:pt x="1549400" y="2654300"/>
                  <a:pt x="1654175" y="2273300"/>
                  <a:pt x="1771650" y="1790700"/>
                </a:cubicBezTo>
                <a:cubicBezTo>
                  <a:pt x="1889125" y="1308100"/>
                  <a:pt x="2070100" y="368300"/>
                  <a:pt x="2133600" y="0"/>
                </a:cubicBez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5940152" y="5805264"/>
            <a:ext cx="212372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6084168" y="5805264"/>
            <a:ext cx="1903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y= (x-8)</a:t>
            </a:r>
            <a:r>
              <a:rPr lang="en-US" sz="3200" baseline="30000" dirty="0" smtClean="0">
                <a:solidFill>
                  <a:schemeClr val="tx2"/>
                </a:solidFill>
              </a:rPr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-</a:t>
            </a:r>
            <a:r>
              <a:rPr lang="en-US" sz="3200" dirty="0" smtClean="0">
                <a:solidFill>
                  <a:schemeClr val="tx2"/>
                </a:solidFill>
              </a:rPr>
              <a:t>3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54490" y="44998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308304" y="44998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8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99782" y="543593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-3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43598" y="449982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-</a:t>
            </a:r>
            <a:r>
              <a:rPr lang="en-US" dirty="0" smtClean="0">
                <a:solidFill>
                  <a:srgbClr val="00B050"/>
                </a:solidFill>
              </a:rPr>
              <a:t>5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82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3770223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02882" y="3707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36982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237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36982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34008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4" name="Полилиния 63"/>
          <p:cNvSpPr/>
          <p:nvPr/>
        </p:nvSpPr>
        <p:spPr>
          <a:xfrm>
            <a:off x="4572000" y="2717800"/>
            <a:ext cx="4330700" cy="1803400"/>
          </a:xfrm>
          <a:custGeom>
            <a:avLst/>
            <a:gdLst>
              <a:gd name="connsiteX0" fmla="*/ 0 w 4330700"/>
              <a:gd name="connsiteY0" fmla="*/ 1041400 h 1803400"/>
              <a:gd name="connsiteX1" fmla="*/ 723900 w 4330700"/>
              <a:gd name="connsiteY1" fmla="*/ 0 h 1803400"/>
              <a:gd name="connsiteX2" fmla="*/ 1435100 w 4330700"/>
              <a:gd name="connsiteY2" fmla="*/ 1054100 h 1803400"/>
              <a:gd name="connsiteX3" fmla="*/ 2159000 w 4330700"/>
              <a:gd name="connsiteY3" fmla="*/ 1803400 h 1803400"/>
              <a:gd name="connsiteX4" fmla="*/ 2895600 w 4330700"/>
              <a:gd name="connsiteY4" fmla="*/ 1054100 h 1803400"/>
              <a:gd name="connsiteX5" fmla="*/ 3594100 w 4330700"/>
              <a:gd name="connsiteY5" fmla="*/ 0 h 1803400"/>
              <a:gd name="connsiteX6" fmla="*/ 4330700 w 4330700"/>
              <a:gd name="connsiteY6" fmla="*/ 11049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700" h="1803400">
                <a:moveTo>
                  <a:pt x="0" y="1041400"/>
                </a:moveTo>
                <a:lnTo>
                  <a:pt x="723900" y="0"/>
                </a:lnTo>
                <a:lnTo>
                  <a:pt x="1435100" y="1054100"/>
                </a:lnTo>
                <a:lnTo>
                  <a:pt x="2159000" y="1803400"/>
                </a:lnTo>
                <a:lnTo>
                  <a:pt x="2895600" y="1054100"/>
                </a:lnTo>
                <a:lnTo>
                  <a:pt x="3594100" y="0"/>
                </a:lnTo>
                <a:lnTo>
                  <a:pt x="4330700" y="1104900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251520" y="2708920"/>
            <a:ext cx="4330700" cy="1803400"/>
          </a:xfrm>
          <a:custGeom>
            <a:avLst/>
            <a:gdLst>
              <a:gd name="connsiteX0" fmla="*/ 0 w 4330700"/>
              <a:gd name="connsiteY0" fmla="*/ 1041400 h 1803400"/>
              <a:gd name="connsiteX1" fmla="*/ 723900 w 4330700"/>
              <a:gd name="connsiteY1" fmla="*/ 0 h 1803400"/>
              <a:gd name="connsiteX2" fmla="*/ 1435100 w 4330700"/>
              <a:gd name="connsiteY2" fmla="*/ 1054100 h 1803400"/>
              <a:gd name="connsiteX3" fmla="*/ 2159000 w 4330700"/>
              <a:gd name="connsiteY3" fmla="*/ 1803400 h 1803400"/>
              <a:gd name="connsiteX4" fmla="*/ 2895600 w 4330700"/>
              <a:gd name="connsiteY4" fmla="*/ 1054100 h 1803400"/>
              <a:gd name="connsiteX5" fmla="*/ 3594100 w 4330700"/>
              <a:gd name="connsiteY5" fmla="*/ 0 h 1803400"/>
              <a:gd name="connsiteX6" fmla="*/ 4330700 w 4330700"/>
              <a:gd name="connsiteY6" fmla="*/ 11049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700" h="1803400">
                <a:moveTo>
                  <a:pt x="0" y="1041400"/>
                </a:moveTo>
                <a:lnTo>
                  <a:pt x="723900" y="0"/>
                </a:lnTo>
                <a:lnTo>
                  <a:pt x="1435100" y="1054100"/>
                </a:lnTo>
                <a:lnTo>
                  <a:pt x="2159000" y="1803400"/>
                </a:lnTo>
                <a:lnTo>
                  <a:pt x="2895600" y="1054100"/>
                </a:lnTo>
                <a:lnTo>
                  <a:pt x="3594100" y="0"/>
                </a:lnTo>
                <a:lnTo>
                  <a:pt x="4330700" y="1104900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5580112" y="1052736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y=f(x)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82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3770223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02882" y="3707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36982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237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36982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34008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5" name="Полилиния 64"/>
          <p:cNvSpPr/>
          <p:nvPr/>
        </p:nvSpPr>
        <p:spPr>
          <a:xfrm>
            <a:off x="251520" y="1628800"/>
            <a:ext cx="4330700" cy="3600400"/>
          </a:xfrm>
          <a:custGeom>
            <a:avLst/>
            <a:gdLst>
              <a:gd name="connsiteX0" fmla="*/ 0 w 4330700"/>
              <a:gd name="connsiteY0" fmla="*/ 1041400 h 1803400"/>
              <a:gd name="connsiteX1" fmla="*/ 723900 w 4330700"/>
              <a:gd name="connsiteY1" fmla="*/ 0 h 1803400"/>
              <a:gd name="connsiteX2" fmla="*/ 1435100 w 4330700"/>
              <a:gd name="connsiteY2" fmla="*/ 1054100 h 1803400"/>
              <a:gd name="connsiteX3" fmla="*/ 2159000 w 4330700"/>
              <a:gd name="connsiteY3" fmla="*/ 1803400 h 1803400"/>
              <a:gd name="connsiteX4" fmla="*/ 2895600 w 4330700"/>
              <a:gd name="connsiteY4" fmla="*/ 1054100 h 1803400"/>
              <a:gd name="connsiteX5" fmla="*/ 3594100 w 4330700"/>
              <a:gd name="connsiteY5" fmla="*/ 0 h 1803400"/>
              <a:gd name="connsiteX6" fmla="*/ 4330700 w 4330700"/>
              <a:gd name="connsiteY6" fmla="*/ 11049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700" h="1803400">
                <a:moveTo>
                  <a:pt x="0" y="1041400"/>
                </a:moveTo>
                <a:lnTo>
                  <a:pt x="723900" y="0"/>
                </a:lnTo>
                <a:lnTo>
                  <a:pt x="1435100" y="1054100"/>
                </a:lnTo>
                <a:lnTo>
                  <a:pt x="2159000" y="1803400"/>
                </a:lnTo>
                <a:lnTo>
                  <a:pt x="2895600" y="1054100"/>
                </a:lnTo>
                <a:lnTo>
                  <a:pt x="3594100" y="0"/>
                </a:lnTo>
                <a:lnTo>
                  <a:pt x="4330700" y="110490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5580112" y="1052736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y=f(x)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0" y="404664"/>
            <a:ext cx="432048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Растяжение вдоль оси </a:t>
            </a:r>
            <a:r>
              <a:rPr lang="en-US" sz="2400" dirty="0" err="1" smtClean="0">
                <a:solidFill>
                  <a:schemeClr val="tx1"/>
                </a:solidFill>
              </a:rPr>
              <a:t>Oy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олилиния 60"/>
          <p:cNvSpPr/>
          <p:nvPr/>
        </p:nvSpPr>
        <p:spPr>
          <a:xfrm>
            <a:off x="4572000" y="2717800"/>
            <a:ext cx="4330700" cy="1803400"/>
          </a:xfrm>
          <a:custGeom>
            <a:avLst/>
            <a:gdLst>
              <a:gd name="connsiteX0" fmla="*/ 0 w 4330700"/>
              <a:gd name="connsiteY0" fmla="*/ 1041400 h 1803400"/>
              <a:gd name="connsiteX1" fmla="*/ 723900 w 4330700"/>
              <a:gd name="connsiteY1" fmla="*/ 0 h 1803400"/>
              <a:gd name="connsiteX2" fmla="*/ 1435100 w 4330700"/>
              <a:gd name="connsiteY2" fmla="*/ 1054100 h 1803400"/>
              <a:gd name="connsiteX3" fmla="*/ 2159000 w 4330700"/>
              <a:gd name="connsiteY3" fmla="*/ 1803400 h 1803400"/>
              <a:gd name="connsiteX4" fmla="*/ 2895600 w 4330700"/>
              <a:gd name="connsiteY4" fmla="*/ 1054100 h 1803400"/>
              <a:gd name="connsiteX5" fmla="*/ 3594100 w 4330700"/>
              <a:gd name="connsiteY5" fmla="*/ 0 h 1803400"/>
              <a:gd name="connsiteX6" fmla="*/ 4330700 w 4330700"/>
              <a:gd name="connsiteY6" fmla="*/ 11049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700" h="1803400">
                <a:moveTo>
                  <a:pt x="0" y="1041400"/>
                </a:moveTo>
                <a:lnTo>
                  <a:pt x="723900" y="0"/>
                </a:lnTo>
                <a:lnTo>
                  <a:pt x="1435100" y="1054100"/>
                </a:lnTo>
                <a:lnTo>
                  <a:pt x="2159000" y="1803400"/>
                </a:lnTo>
                <a:lnTo>
                  <a:pt x="2895600" y="1054100"/>
                </a:lnTo>
                <a:lnTo>
                  <a:pt x="3594100" y="0"/>
                </a:lnTo>
                <a:lnTo>
                  <a:pt x="4330700" y="1104900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251520" y="2708920"/>
            <a:ext cx="4330700" cy="1803400"/>
          </a:xfrm>
          <a:custGeom>
            <a:avLst/>
            <a:gdLst>
              <a:gd name="connsiteX0" fmla="*/ 0 w 4330700"/>
              <a:gd name="connsiteY0" fmla="*/ 1041400 h 1803400"/>
              <a:gd name="connsiteX1" fmla="*/ 723900 w 4330700"/>
              <a:gd name="connsiteY1" fmla="*/ 0 h 1803400"/>
              <a:gd name="connsiteX2" fmla="*/ 1435100 w 4330700"/>
              <a:gd name="connsiteY2" fmla="*/ 1054100 h 1803400"/>
              <a:gd name="connsiteX3" fmla="*/ 2159000 w 4330700"/>
              <a:gd name="connsiteY3" fmla="*/ 1803400 h 1803400"/>
              <a:gd name="connsiteX4" fmla="*/ 2895600 w 4330700"/>
              <a:gd name="connsiteY4" fmla="*/ 1054100 h 1803400"/>
              <a:gd name="connsiteX5" fmla="*/ 3594100 w 4330700"/>
              <a:gd name="connsiteY5" fmla="*/ 0 h 1803400"/>
              <a:gd name="connsiteX6" fmla="*/ 4330700 w 4330700"/>
              <a:gd name="connsiteY6" fmla="*/ 11049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700" h="1803400">
                <a:moveTo>
                  <a:pt x="0" y="1041400"/>
                </a:moveTo>
                <a:lnTo>
                  <a:pt x="723900" y="0"/>
                </a:lnTo>
                <a:lnTo>
                  <a:pt x="1435100" y="1054100"/>
                </a:lnTo>
                <a:lnTo>
                  <a:pt x="2159000" y="1803400"/>
                </a:lnTo>
                <a:lnTo>
                  <a:pt x="2895600" y="1054100"/>
                </a:lnTo>
                <a:lnTo>
                  <a:pt x="3594100" y="0"/>
                </a:lnTo>
                <a:lnTo>
                  <a:pt x="4330700" y="1104900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4572000" y="1656936"/>
            <a:ext cx="4330700" cy="3600400"/>
          </a:xfrm>
          <a:custGeom>
            <a:avLst/>
            <a:gdLst>
              <a:gd name="connsiteX0" fmla="*/ 0 w 4330700"/>
              <a:gd name="connsiteY0" fmla="*/ 1041400 h 1803400"/>
              <a:gd name="connsiteX1" fmla="*/ 723900 w 4330700"/>
              <a:gd name="connsiteY1" fmla="*/ 0 h 1803400"/>
              <a:gd name="connsiteX2" fmla="*/ 1435100 w 4330700"/>
              <a:gd name="connsiteY2" fmla="*/ 1054100 h 1803400"/>
              <a:gd name="connsiteX3" fmla="*/ 2159000 w 4330700"/>
              <a:gd name="connsiteY3" fmla="*/ 1803400 h 1803400"/>
              <a:gd name="connsiteX4" fmla="*/ 2895600 w 4330700"/>
              <a:gd name="connsiteY4" fmla="*/ 1054100 h 1803400"/>
              <a:gd name="connsiteX5" fmla="*/ 3594100 w 4330700"/>
              <a:gd name="connsiteY5" fmla="*/ 0 h 1803400"/>
              <a:gd name="connsiteX6" fmla="*/ 4330700 w 4330700"/>
              <a:gd name="connsiteY6" fmla="*/ 11049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700" h="1803400">
                <a:moveTo>
                  <a:pt x="0" y="1041400"/>
                </a:moveTo>
                <a:lnTo>
                  <a:pt x="723900" y="0"/>
                </a:lnTo>
                <a:lnTo>
                  <a:pt x="1435100" y="1054100"/>
                </a:lnTo>
                <a:lnTo>
                  <a:pt x="2159000" y="1803400"/>
                </a:lnTo>
                <a:lnTo>
                  <a:pt x="2895600" y="1054100"/>
                </a:lnTo>
                <a:lnTo>
                  <a:pt x="3594100" y="0"/>
                </a:lnTo>
                <a:lnTo>
                  <a:pt x="4330700" y="110490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076056" y="5589240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y=2f(x)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82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3770223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02882" y="3707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36982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237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36982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34008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5" name="Полилиния 64"/>
          <p:cNvSpPr/>
          <p:nvPr/>
        </p:nvSpPr>
        <p:spPr>
          <a:xfrm>
            <a:off x="251520" y="3212976"/>
            <a:ext cx="4330700" cy="936104"/>
          </a:xfrm>
          <a:custGeom>
            <a:avLst/>
            <a:gdLst>
              <a:gd name="connsiteX0" fmla="*/ 0 w 4330700"/>
              <a:gd name="connsiteY0" fmla="*/ 1041400 h 1803400"/>
              <a:gd name="connsiteX1" fmla="*/ 723900 w 4330700"/>
              <a:gd name="connsiteY1" fmla="*/ 0 h 1803400"/>
              <a:gd name="connsiteX2" fmla="*/ 1435100 w 4330700"/>
              <a:gd name="connsiteY2" fmla="*/ 1054100 h 1803400"/>
              <a:gd name="connsiteX3" fmla="*/ 2159000 w 4330700"/>
              <a:gd name="connsiteY3" fmla="*/ 1803400 h 1803400"/>
              <a:gd name="connsiteX4" fmla="*/ 2895600 w 4330700"/>
              <a:gd name="connsiteY4" fmla="*/ 1054100 h 1803400"/>
              <a:gd name="connsiteX5" fmla="*/ 3594100 w 4330700"/>
              <a:gd name="connsiteY5" fmla="*/ 0 h 1803400"/>
              <a:gd name="connsiteX6" fmla="*/ 4330700 w 4330700"/>
              <a:gd name="connsiteY6" fmla="*/ 11049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700" h="1803400">
                <a:moveTo>
                  <a:pt x="0" y="1041400"/>
                </a:moveTo>
                <a:lnTo>
                  <a:pt x="723900" y="0"/>
                </a:lnTo>
                <a:lnTo>
                  <a:pt x="1435100" y="1054100"/>
                </a:lnTo>
                <a:lnTo>
                  <a:pt x="2159000" y="1803400"/>
                </a:lnTo>
                <a:lnTo>
                  <a:pt x="2895600" y="1054100"/>
                </a:lnTo>
                <a:lnTo>
                  <a:pt x="3594100" y="0"/>
                </a:lnTo>
                <a:lnTo>
                  <a:pt x="4330700" y="110490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5580112" y="1052736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y=f(x)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0" y="404664"/>
            <a:ext cx="432048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Сжатие вдоль оси </a:t>
            </a:r>
            <a:r>
              <a:rPr lang="en-US" sz="2400" dirty="0" err="1" smtClean="0">
                <a:solidFill>
                  <a:schemeClr val="tx1"/>
                </a:solidFill>
              </a:rPr>
              <a:t>Oy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олилиния 60"/>
          <p:cNvSpPr/>
          <p:nvPr/>
        </p:nvSpPr>
        <p:spPr>
          <a:xfrm>
            <a:off x="4572000" y="2717800"/>
            <a:ext cx="4330700" cy="1803400"/>
          </a:xfrm>
          <a:custGeom>
            <a:avLst/>
            <a:gdLst>
              <a:gd name="connsiteX0" fmla="*/ 0 w 4330700"/>
              <a:gd name="connsiteY0" fmla="*/ 1041400 h 1803400"/>
              <a:gd name="connsiteX1" fmla="*/ 723900 w 4330700"/>
              <a:gd name="connsiteY1" fmla="*/ 0 h 1803400"/>
              <a:gd name="connsiteX2" fmla="*/ 1435100 w 4330700"/>
              <a:gd name="connsiteY2" fmla="*/ 1054100 h 1803400"/>
              <a:gd name="connsiteX3" fmla="*/ 2159000 w 4330700"/>
              <a:gd name="connsiteY3" fmla="*/ 1803400 h 1803400"/>
              <a:gd name="connsiteX4" fmla="*/ 2895600 w 4330700"/>
              <a:gd name="connsiteY4" fmla="*/ 1054100 h 1803400"/>
              <a:gd name="connsiteX5" fmla="*/ 3594100 w 4330700"/>
              <a:gd name="connsiteY5" fmla="*/ 0 h 1803400"/>
              <a:gd name="connsiteX6" fmla="*/ 4330700 w 4330700"/>
              <a:gd name="connsiteY6" fmla="*/ 11049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700" h="1803400">
                <a:moveTo>
                  <a:pt x="0" y="1041400"/>
                </a:moveTo>
                <a:lnTo>
                  <a:pt x="723900" y="0"/>
                </a:lnTo>
                <a:lnTo>
                  <a:pt x="1435100" y="1054100"/>
                </a:lnTo>
                <a:lnTo>
                  <a:pt x="2159000" y="1803400"/>
                </a:lnTo>
                <a:lnTo>
                  <a:pt x="2895600" y="1054100"/>
                </a:lnTo>
                <a:lnTo>
                  <a:pt x="3594100" y="0"/>
                </a:lnTo>
                <a:lnTo>
                  <a:pt x="4330700" y="1104900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251520" y="2708920"/>
            <a:ext cx="4330700" cy="1803400"/>
          </a:xfrm>
          <a:custGeom>
            <a:avLst/>
            <a:gdLst>
              <a:gd name="connsiteX0" fmla="*/ 0 w 4330700"/>
              <a:gd name="connsiteY0" fmla="*/ 1041400 h 1803400"/>
              <a:gd name="connsiteX1" fmla="*/ 723900 w 4330700"/>
              <a:gd name="connsiteY1" fmla="*/ 0 h 1803400"/>
              <a:gd name="connsiteX2" fmla="*/ 1435100 w 4330700"/>
              <a:gd name="connsiteY2" fmla="*/ 1054100 h 1803400"/>
              <a:gd name="connsiteX3" fmla="*/ 2159000 w 4330700"/>
              <a:gd name="connsiteY3" fmla="*/ 1803400 h 1803400"/>
              <a:gd name="connsiteX4" fmla="*/ 2895600 w 4330700"/>
              <a:gd name="connsiteY4" fmla="*/ 1054100 h 1803400"/>
              <a:gd name="connsiteX5" fmla="*/ 3594100 w 4330700"/>
              <a:gd name="connsiteY5" fmla="*/ 0 h 1803400"/>
              <a:gd name="connsiteX6" fmla="*/ 4330700 w 4330700"/>
              <a:gd name="connsiteY6" fmla="*/ 11049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700" h="1803400">
                <a:moveTo>
                  <a:pt x="0" y="1041400"/>
                </a:moveTo>
                <a:lnTo>
                  <a:pt x="723900" y="0"/>
                </a:lnTo>
                <a:lnTo>
                  <a:pt x="1435100" y="1054100"/>
                </a:lnTo>
                <a:lnTo>
                  <a:pt x="2159000" y="1803400"/>
                </a:lnTo>
                <a:lnTo>
                  <a:pt x="2895600" y="1054100"/>
                </a:lnTo>
                <a:lnTo>
                  <a:pt x="3594100" y="0"/>
                </a:lnTo>
                <a:lnTo>
                  <a:pt x="4330700" y="1104900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076056" y="5589240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y=</a:t>
            </a:r>
            <a:r>
              <a:rPr lang="ru-RU" sz="3600" dirty="0" smtClean="0">
                <a:solidFill>
                  <a:srgbClr val="FF0000"/>
                </a:solidFill>
              </a:rPr>
              <a:t>1/</a:t>
            </a:r>
            <a:r>
              <a:rPr lang="en-US" sz="3600" dirty="0" smtClean="0">
                <a:solidFill>
                  <a:srgbClr val="FF0000"/>
                </a:solidFill>
              </a:rPr>
              <a:t>2f(x)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4561780" y="3212976"/>
            <a:ext cx="4330700" cy="936104"/>
          </a:xfrm>
          <a:custGeom>
            <a:avLst/>
            <a:gdLst>
              <a:gd name="connsiteX0" fmla="*/ 0 w 4330700"/>
              <a:gd name="connsiteY0" fmla="*/ 1041400 h 1803400"/>
              <a:gd name="connsiteX1" fmla="*/ 723900 w 4330700"/>
              <a:gd name="connsiteY1" fmla="*/ 0 h 1803400"/>
              <a:gd name="connsiteX2" fmla="*/ 1435100 w 4330700"/>
              <a:gd name="connsiteY2" fmla="*/ 1054100 h 1803400"/>
              <a:gd name="connsiteX3" fmla="*/ 2159000 w 4330700"/>
              <a:gd name="connsiteY3" fmla="*/ 1803400 h 1803400"/>
              <a:gd name="connsiteX4" fmla="*/ 2895600 w 4330700"/>
              <a:gd name="connsiteY4" fmla="*/ 1054100 h 1803400"/>
              <a:gd name="connsiteX5" fmla="*/ 3594100 w 4330700"/>
              <a:gd name="connsiteY5" fmla="*/ 0 h 1803400"/>
              <a:gd name="connsiteX6" fmla="*/ 4330700 w 4330700"/>
              <a:gd name="connsiteY6" fmla="*/ 110490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700" h="1803400">
                <a:moveTo>
                  <a:pt x="0" y="1041400"/>
                </a:moveTo>
                <a:lnTo>
                  <a:pt x="723900" y="0"/>
                </a:lnTo>
                <a:lnTo>
                  <a:pt x="1435100" y="1054100"/>
                </a:lnTo>
                <a:lnTo>
                  <a:pt x="2159000" y="1803400"/>
                </a:lnTo>
                <a:lnTo>
                  <a:pt x="2895600" y="1054100"/>
                </a:lnTo>
                <a:lnTo>
                  <a:pt x="3594100" y="0"/>
                </a:lnTo>
                <a:lnTo>
                  <a:pt x="4330700" y="110490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3770223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02882" y="3707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36982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237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36982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34008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580112" y="1052736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y=f(x)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58" name="Полилиния 57"/>
          <p:cNvSpPr/>
          <p:nvPr/>
        </p:nvSpPr>
        <p:spPr>
          <a:xfrm>
            <a:off x="4557932" y="2396713"/>
            <a:ext cx="4332850" cy="1448973"/>
          </a:xfrm>
          <a:custGeom>
            <a:avLst/>
            <a:gdLst>
              <a:gd name="connsiteX0" fmla="*/ 0 w 4332850"/>
              <a:gd name="connsiteY0" fmla="*/ 1392702 h 1448973"/>
              <a:gd name="connsiteX1" fmla="*/ 1111348 w 4332850"/>
              <a:gd name="connsiteY1" fmla="*/ 0 h 1448973"/>
              <a:gd name="connsiteX2" fmla="*/ 2194560 w 4332850"/>
              <a:gd name="connsiteY2" fmla="*/ 1420837 h 1448973"/>
              <a:gd name="connsiteX3" fmla="*/ 3249637 w 4332850"/>
              <a:gd name="connsiteY3" fmla="*/ 0 h 1448973"/>
              <a:gd name="connsiteX4" fmla="*/ 4332850 w 4332850"/>
              <a:gd name="connsiteY4" fmla="*/ 1448973 h 144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2850" h="1448973">
                <a:moveTo>
                  <a:pt x="0" y="1392702"/>
                </a:moveTo>
                <a:lnTo>
                  <a:pt x="1111348" y="0"/>
                </a:lnTo>
                <a:lnTo>
                  <a:pt x="2194560" y="1420837"/>
                </a:lnTo>
                <a:lnTo>
                  <a:pt x="3249637" y="0"/>
                </a:lnTo>
                <a:lnTo>
                  <a:pt x="4332850" y="1448973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 rot="10800000">
            <a:off x="251520" y="3713095"/>
            <a:ext cx="4332850" cy="1448973"/>
          </a:xfrm>
          <a:custGeom>
            <a:avLst/>
            <a:gdLst>
              <a:gd name="connsiteX0" fmla="*/ 0 w 4332850"/>
              <a:gd name="connsiteY0" fmla="*/ 1392702 h 1448973"/>
              <a:gd name="connsiteX1" fmla="*/ 1111348 w 4332850"/>
              <a:gd name="connsiteY1" fmla="*/ 0 h 1448973"/>
              <a:gd name="connsiteX2" fmla="*/ 2194560 w 4332850"/>
              <a:gd name="connsiteY2" fmla="*/ 1420837 h 1448973"/>
              <a:gd name="connsiteX3" fmla="*/ 3249637 w 4332850"/>
              <a:gd name="connsiteY3" fmla="*/ 0 h 1448973"/>
              <a:gd name="connsiteX4" fmla="*/ 4332850 w 4332850"/>
              <a:gd name="connsiteY4" fmla="*/ 1448973 h 144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2850" h="1448973">
                <a:moveTo>
                  <a:pt x="0" y="1392702"/>
                </a:moveTo>
                <a:lnTo>
                  <a:pt x="1111348" y="0"/>
                </a:lnTo>
                <a:lnTo>
                  <a:pt x="2194560" y="1420837"/>
                </a:lnTo>
                <a:lnTo>
                  <a:pt x="3249637" y="0"/>
                </a:lnTo>
                <a:lnTo>
                  <a:pt x="4332850" y="1448973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5692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35152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315516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-5692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-5692" y="19888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5692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512" y="37890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512" y="45091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820" y="41490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512" y="522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820" y="48691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12" y="59492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820" y="558924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88" y="66693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496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79512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4350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-207504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-171500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-135496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99492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-2075047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-171500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634888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274849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51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452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2535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88539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8052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1653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454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05471" y="3739344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96551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255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40567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6571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85593" y="3794112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04563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125752" y="3766728"/>
            <a:ext cx="7533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1583668" y="3248980"/>
            <a:ext cx="59766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4016" y="3770223"/>
            <a:ext cx="874846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02882" y="3707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995936" y="36982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4558346" y="3237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312543" y="36982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1886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8603618" y="34008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580112" y="1052736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y=f(</a:t>
            </a:r>
            <a:r>
              <a:rPr lang="ru-RU" sz="3600" dirty="0" smtClean="0">
                <a:solidFill>
                  <a:srgbClr val="FF0000"/>
                </a:solidFill>
              </a:rPr>
              <a:t>1/2</a:t>
            </a:r>
            <a:r>
              <a:rPr lang="en-US" sz="3600" dirty="0" smtClean="0">
                <a:solidFill>
                  <a:srgbClr val="FF0000"/>
                </a:solidFill>
              </a:rPr>
              <a:t>x)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8" name="Полилиния 57"/>
          <p:cNvSpPr/>
          <p:nvPr/>
        </p:nvSpPr>
        <p:spPr>
          <a:xfrm>
            <a:off x="4557932" y="2396713"/>
            <a:ext cx="4332850" cy="1448973"/>
          </a:xfrm>
          <a:custGeom>
            <a:avLst/>
            <a:gdLst>
              <a:gd name="connsiteX0" fmla="*/ 0 w 4332850"/>
              <a:gd name="connsiteY0" fmla="*/ 1392702 h 1448973"/>
              <a:gd name="connsiteX1" fmla="*/ 1111348 w 4332850"/>
              <a:gd name="connsiteY1" fmla="*/ 0 h 1448973"/>
              <a:gd name="connsiteX2" fmla="*/ 2194560 w 4332850"/>
              <a:gd name="connsiteY2" fmla="*/ 1420837 h 1448973"/>
              <a:gd name="connsiteX3" fmla="*/ 3249637 w 4332850"/>
              <a:gd name="connsiteY3" fmla="*/ 0 h 1448973"/>
              <a:gd name="connsiteX4" fmla="*/ 4332850 w 4332850"/>
              <a:gd name="connsiteY4" fmla="*/ 1448973 h 144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2850" h="1448973">
                <a:moveTo>
                  <a:pt x="0" y="1392702"/>
                </a:moveTo>
                <a:lnTo>
                  <a:pt x="1111348" y="0"/>
                </a:lnTo>
                <a:lnTo>
                  <a:pt x="2194560" y="1420837"/>
                </a:lnTo>
                <a:lnTo>
                  <a:pt x="3249637" y="0"/>
                </a:lnTo>
                <a:lnTo>
                  <a:pt x="4332850" y="1448973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 rot="10800000">
            <a:off x="251520" y="3713095"/>
            <a:ext cx="4332850" cy="1448973"/>
          </a:xfrm>
          <a:custGeom>
            <a:avLst/>
            <a:gdLst>
              <a:gd name="connsiteX0" fmla="*/ 0 w 4332850"/>
              <a:gd name="connsiteY0" fmla="*/ 1392702 h 1448973"/>
              <a:gd name="connsiteX1" fmla="*/ 1111348 w 4332850"/>
              <a:gd name="connsiteY1" fmla="*/ 0 h 1448973"/>
              <a:gd name="connsiteX2" fmla="*/ 2194560 w 4332850"/>
              <a:gd name="connsiteY2" fmla="*/ 1420837 h 1448973"/>
              <a:gd name="connsiteX3" fmla="*/ 3249637 w 4332850"/>
              <a:gd name="connsiteY3" fmla="*/ 0 h 1448973"/>
              <a:gd name="connsiteX4" fmla="*/ 4332850 w 4332850"/>
              <a:gd name="connsiteY4" fmla="*/ 1448973 h 144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2850" h="1448973">
                <a:moveTo>
                  <a:pt x="0" y="1392702"/>
                </a:moveTo>
                <a:lnTo>
                  <a:pt x="1111348" y="0"/>
                </a:lnTo>
                <a:lnTo>
                  <a:pt x="2194560" y="1420837"/>
                </a:lnTo>
                <a:lnTo>
                  <a:pt x="3249637" y="0"/>
                </a:lnTo>
                <a:lnTo>
                  <a:pt x="4332850" y="1448973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0" y="404664"/>
            <a:ext cx="432048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Растяжение вдоль оси </a:t>
            </a:r>
            <a:r>
              <a:rPr lang="en-US" sz="2400" dirty="0" smtClean="0">
                <a:solidFill>
                  <a:schemeClr val="tx1"/>
                </a:solidFill>
              </a:rPr>
              <a:t>Ox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1" name="Полилиния 60"/>
          <p:cNvSpPr/>
          <p:nvPr/>
        </p:nvSpPr>
        <p:spPr>
          <a:xfrm>
            <a:off x="239151" y="2363372"/>
            <a:ext cx="8665698" cy="2897945"/>
          </a:xfrm>
          <a:custGeom>
            <a:avLst/>
            <a:gdLst>
              <a:gd name="connsiteX0" fmla="*/ 0 w 8665698"/>
              <a:gd name="connsiteY0" fmla="*/ 1406770 h 2897945"/>
              <a:gd name="connsiteX1" fmla="*/ 2180492 w 8665698"/>
              <a:gd name="connsiteY1" fmla="*/ 2897945 h 2897945"/>
              <a:gd name="connsiteX2" fmla="*/ 6485206 w 8665698"/>
              <a:gd name="connsiteY2" fmla="*/ 0 h 2897945"/>
              <a:gd name="connsiteX3" fmla="*/ 8665698 w 8665698"/>
              <a:gd name="connsiteY3" fmla="*/ 1448973 h 289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5698" h="2897945">
                <a:moveTo>
                  <a:pt x="0" y="1406770"/>
                </a:moveTo>
                <a:lnTo>
                  <a:pt x="2180492" y="2897945"/>
                </a:lnTo>
                <a:lnTo>
                  <a:pt x="6485206" y="0"/>
                </a:lnTo>
                <a:lnTo>
                  <a:pt x="8665698" y="1448973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193</Words>
  <Application>Microsoft Office PowerPoint</Application>
  <PresentationFormat>Экран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</dc:title>
  <dc:creator>Танюша</dc:creator>
  <cp:lastModifiedBy>Танюша</cp:lastModifiedBy>
  <cp:revision>20</cp:revision>
  <dcterms:created xsi:type="dcterms:W3CDTF">2012-02-05T16:21:09Z</dcterms:created>
  <dcterms:modified xsi:type="dcterms:W3CDTF">2012-03-18T19:08:17Z</dcterms:modified>
</cp:coreProperties>
</file>