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90076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1928802"/>
            <a:ext cx="7429552" cy="4548705"/>
          </a:xfrm>
          <a:prstGeom prst="rect">
            <a:avLst/>
          </a:prstGeom>
        </p:spPr>
      </p:pic>
      <p:pic>
        <p:nvPicPr>
          <p:cNvPr id="3" name="Рисунок 2" descr="1348651574_potrebitelskoe_kreditovanie_v_sberban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14290"/>
            <a:ext cx="6929486" cy="17021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StockBalloonsOffPercent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429000"/>
            <a:ext cx="3429000" cy="3429000"/>
          </a:xfrm>
          <a:prstGeom prst="rect">
            <a:avLst/>
          </a:prstGeom>
        </p:spPr>
      </p:pic>
      <p:pic>
        <p:nvPicPr>
          <p:cNvPr id="3" name="Рисунок 2" descr="iStockBalloonsOffPercentage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34" y="785794"/>
            <a:ext cx="4071966" cy="4071966"/>
          </a:xfrm>
          <a:prstGeom prst="rect">
            <a:avLst/>
          </a:prstGeom>
        </p:spPr>
      </p:pic>
      <p:pic>
        <p:nvPicPr>
          <p:cNvPr id="4" name="Рисунок 3" descr="sa.jpe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0"/>
            <a:ext cx="4214842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ab771d04a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7850214" cy="6267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5x125_Three buff wheel size compariso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EF8"/>
              </a:clrFrom>
              <a:clrTo>
                <a:srgbClr val="FDFE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0100" y="826616"/>
            <a:ext cx="7215238" cy="5153741"/>
          </a:xfrm>
          <a:prstGeom prst="rect">
            <a:avLst/>
          </a:prstGeom>
        </p:spPr>
      </p:pic>
      <p:pic>
        <p:nvPicPr>
          <p:cNvPr id="3" name="Рисунок 2" descr="789643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62" y="500042"/>
            <a:ext cx="7572428" cy="5786478"/>
          </a:xfrm>
          <a:prstGeom prst="rect">
            <a:avLst/>
          </a:prstGeom>
        </p:spPr>
      </p:pic>
      <p:pic>
        <p:nvPicPr>
          <p:cNvPr id="4" name="Рисунок 3" descr="78965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32" y="428604"/>
            <a:ext cx="8340623" cy="5929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sob_13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28604"/>
            <a:ext cx="6072230" cy="6072230"/>
          </a:xfrm>
          <a:prstGeom prst="rect">
            <a:avLst/>
          </a:prstGeom>
        </p:spPr>
      </p:pic>
      <p:pic>
        <p:nvPicPr>
          <p:cNvPr id="3" name="Рисунок 2" descr="big_59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10" y="303587"/>
            <a:ext cx="8023917" cy="6268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Музей</cp:lastModifiedBy>
  <cp:revision>1</cp:revision>
  <dcterms:modified xsi:type="dcterms:W3CDTF">2013-05-14T18:57:20Z</dcterms:modified>
</cp:coreProperties>
</file>