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26D6-6A9B-4C6C-BE99-62F2024D7E42}" type="datetimeFigureOut">
              <a:rPr lang="ru-RU" smtClean="0"/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1519-D843-45C4-8393-48F34C26666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26D6-6A9B-4C6C-BE99-62F2024D7E42}" type="datetimeFigureOut">
              <a:rPr lang="ru-RU" smtClean="0"/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1519-D843-45C4-8393-48F34C2666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26D6-6A9B-4C6C-BE99-62F2024D7E42}" type="datetimeFigureOut">
              <a:rPr lang="ru-RU" smtClean="0"/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1519-D843-45C4-8393-48F34C2666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26D6-6A9B-4C6C-BE99-62F2024D7E42}" type="datetimeFigureOut">
              <a:rPr lang="ru-RU" smtClean="0"/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1519-D843-45C4-8393-48F34C2666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26D6-6A9B-4C6C-BE99-62F2024D7E42}" type="datetimeFigureOut">
              <a:rPr lang="ru-RU" smtClean="0"/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1519-D843-45C4-8393-48F34C26666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26D6-6A9B-4C6C-BE99-62F2024D7E42}" type="datetimeFigureOut">
              <a:rPr lang="ru-RU" smtClean="0"/>
              <a:t>15.01.2012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1519-D843-45C4-8393-48F34C2666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26D6-6A9B-4C6C-BE99-62F2024D7E42}" type="datetimeFigureOut">
              <a:rPr lang="ru-RU" smtClean="0"/>
              <a:t>15.01.2012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1519-D843-45C4-8393-48F34C2666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26D6-6A9B-4C6C-BE99-62F2024D7E42}" type="datetimeFigureOut">
              <a:rPr lang="ru-RU" smtClean="0"/>
              <a:t>15.01.2012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1519-D843-45C4-8393-48F34C2666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26D6-6A9B-4C6C-BE99-62F2024D7E42}" type="datetimeFigureOut">
              <a:rPr lang="ru-RU" smtClean="0"/>
              <a:t>15.01.2012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1519-D843-45C4-8393-48F34C2666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26D6-6A9B-4C6C-BE99-62F2024D7E42}" type="datetimeFigureOut">
              <a:rPr lang="ru-RU" smtClean="0"/>
              <a:t>15.01.2012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1519-D843-45C4-8393-48F34C266662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0A126D6-6A9B-4C6C-BE99-62F2024D7E42}" type="datetimeFigureOut">
              <a:rPr lang="ru-RU" smtClean="0"/>
              <a:t>15.01.2012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D7C1519-D843-45C4-8393-48F34C26666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0A126D6-6A9B-4C6C-BE99-62F2024D7E42}" type="datetimeFigureOut">
              <a:rPr lang="ru-RU" smtClean="0"/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D7C1519-D843-45C4-8393-48F34C26666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052736"/>
            <a:ext cx="7772400" cy="3672408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/>
              <a:t>       </a:t>
            </a:r>
            <a:r>
              <a:rPr lang="ru-RU" sz="4000" dirty="0" smtClean="0">
                <a:solidFill>
                  <a:srgbClr val="FF0000"/>
                </a:solidFill>
              </a:rPr>
              <a:t>Урок </a:t>
            </a:r>
            <a:r>
              <a:rPr lang="ru-RU" sz="4000" dirty="0">
                <a:solidFill>
                  <a:srgbClr val="FF0000"/>
                </a:solidFill>
              </a:rPr>
              <a:t>– обобщение по теме </a:t>
            </a: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>
                <a:solidFill>
                  <a:srgbClr val="FF0000"/>
                </a:solidFill>
              </a:rPr>
              <a:t> </a:t>
            </a:r>
            <a:r>
              <a:rPr lang="ru-RU" sz="4000" dirty="0" smtClean="0">
                <a:solidFill>
                  <a:srgbClr val="FF0000"/>
                </a:solidFill>
              </a:rPr>
              <a:t>                  «</a:t>
            </a:r>
            <a:r>
              <a:rPr lang="ru-RU" sz="4000" dirty="0">
                <a:solidFill>
                  <a:srgbClr val="FF0000"/>
                </a:solidFill>
              </a:rPr>
              <a:t>Наречие».</a:t>
            </a:r>
            <a:br>
              <a:rPr lang="ru-RU" sz="4000" dirty="0">
                <a:solidFill>
                  <a:srgbClr val="FF0000"/>
                </a:solidFill>
              </a:rPr>
            </a:b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348880"/>
            <a:ext cx="8077200" cy="97953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Слитно, раздельно, через дефис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(По)больше принести, лечь (на)боковую, (по)прежнему жить, (по)лучше сочинить, схватить (на) лету, это (в)четвертых, тратить( по)</a:t>
            </a:r>
            <a:r>
              <a:rPr lang="ru-RU" b="1" dirty="0" err="1"/>
              <a:t>пусту</a:t>
            </a:r>
            <a:r>
              <a:rPr lang="ru-RU" b="1" dirty="0"/>
              <a:t>, ударить( с) разбегу, (еле)(</a:t>
            </a:r>
            <a:r>
              <a:rPr lang="ru-RU" b="1" dirty="0" err="1"/>
              <a:t>еле</a:t>
            </a:r>
            <a:r>
              <a:rPr lang="ru-RU" b="1" dirty="0"/>
              <a:t>) двигался, (</a:t>
            </a:r>
            <a:r>
              <a:rPr lang="ru-RU" b="1" dirty="0" err="1"/>
              <a:t>непо</a:t>
            </a:r>
            <a:r>
              <a:rPr lang="ru-RU" b="1" dirty="0"/>
              <a:t>)</a:t>
            </a:r>
            <a:r>
              <a:rPr lang="ru-RU" b="1" dirty="0" err="1"/>
              <a:t>далеку</a:t>
            </a:r>
            <a:r>
              <a:rPr lang="ru-RU" b="1" dirty="0"/>
              <a:t> жить, сшить( на) глазок,  (где)(</a:t>
            </a:r>
            <a:r>
              <a:rPr lang="ru-RU" b="1" dirty="0" err="1"/>
              <a:t>нибудь</a:t>
            </a:r>
            <a:r>
              <a:rPr lang="ru-RU" b="1" dirty="0"/>
              <a:t>) переночуешь, (в)плотную подойти, гулять (по) двое,( по)заячьи прыгать.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Твое настроение на уроке</a:t>
            </a:r>
            <a:endParaRPr lang="ru-RU" dirty="0"/>
          </a:p>
        </p:txBody>
      </p:sp>
      <p:pic>
        <p:nvPicPr>
          <p:cNvPr id="4" name="Содержимое 3" descr="de718e8129f6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flipH="1">
            <a:off x="539552" y="1484784"/>
            <a:ext cx="1925960" cy="1852960"/>
          </a:xfrm>
          <a:prstGeom prst="rect">
            <a:avLst/>
          </a:prstGeom>
        </p:spPr>
      </p:pic>
      <p:pic>
        <p:nvPicPr>
          <p:cNvPr id="5" name="Содержимое 3" descr="F:\q0m09rwx.jp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1700808"/>
            <a:ext cx="1529766" cy="1977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F:\main.jpg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1556792"/>
            <a:ext cx="2134096" cy="2375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F:\yUbBVdjw1z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4149080"/>
            <a:ext cx="172819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F:\sad_65914548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59632" y="4077072"/>
            <a:ext cx="208823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    Ползет </a:t>
            </a:r>
            <a:r>
              <a:rPr lang="ru-RU" b="1" dirty="0"/>
              <a:t>вагончик канатной дороги. Из-за разницы в давлении позванивает в ушах. Вагончик болтается над заснеженным полем.  Боязно.  Оборвется? За промежуточной станцией лес кончается, скалы. Солнце исчезло. Маленькие фигурки лыжников то и дело исчезают в густом тумане.  Канат с подвешенными металлическими сидениями втягивают лыжников на гору.</a:t>
            </a:r>
          </a:p>
          <a:p>
            <a:pPr>
              <a:buNone/>
            </a:pPr>
            <a:r>
              <a:rPr lang="ru-RU" dirty="0"/>
              <a:t> 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Цели урока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Обобщить и расширить сведения о наречии как самостоятельной части речи;</a:t>
            </a:r>
          </a:p>
          <a:p>
            <a:pPr lvl="0"/>
            <a:r>
              <a:rPr lang="ru-RU" dirty="0" smtClean="0"/>
              <a:t>Систематизировать и повторить орфограммы, связанные с изучением наречий;</a:t>
            </a:r>
          </a:p>
          <a:p>
            <a:pPr lvl="0"/>
            <a:r>
              <a:rPr lang="ru-RU" dirty="0" smtClean="0"/>
              <a:t>Учить находить наречия в тексте, группировать в смысловые группы, составлять предложения и тексты, используя наречия в своей речи.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/>
              <a:t>Женя  пройдя по </a:t>
            </a:r>
            <a:r>
              <a:rPr lang="ru-RU" b="1" i="1" dirty="0" err="1"/>
              <a:t>к.ридору</a:t>
            </a:r>
            <a:r>
              <a:rPr lang="ru-RU" b="1" i="1" dirty="0"/>
              <a:t> зашла в комнату  находившуюся в самом конце. Здесь стоял письме(</a:t>
            </a:r>
            <a:r>
              <a:rPr lang="ru-RU" b="1" i="1" dirty="0" err="1"/>
              <a:t>нн,н</a:t>
            </a:r>
            <a:r>
              <a:rPr lang="ru-RU" b="1" i="1" dirty="0"/>
              <a:t>)</a:t>
            </a:r>
            <a:r>
              <a:rPr lang="ru-RU" b="1" i="1" dirty="0" err="1"/>
              <a:t>ый</a:t>
            </a:r>
            <a:r>
              <a:rPr lang="ru-RU" b="1" i="1" dirty="0"/>
              <a:t> стол, на нем чернильный прибор  пепельница (не) большое зеркало. Справа лежал старый </a:t>
            </a:r>
            <a:r>
              <a:rPr lang="ru-RU" b="1" i="1" dirty="0" err="1"/>
              <a:t>ободра</a:t>
            </a:r>
            <a:r>
              <a:rPr lang="ru-RU" b="1" i="1" dirty="0"/>
              <a:t>(</a:t>
            </a:r>
            <a:r>
              <a:rPr lang="ru-RU" b="1" i="1" dirty="0" err="1"/>
              <a:t>нн,н</a:t>
            </a:r>
            <a:r>
              <a:rPr lang="ru-RU" b="1" i="1" dirty="0"/>
              <a:t>)</a:t>
            </a:r>
            <a:r>
              <a:rPr lang="ru-RU" b="1" i="1" dirty="0" err="1"/>
              <a:t>ый</a:t>
            </a:r>
            <a:r>
              <a:rPr lang="ru-RU" b="1" i="1" dirty="0"/>
              <a:t> револьвер. Тут же у стола, в </a:t>
            </a:r>
            <a:r>
              <a:rPr lang="ru-RU" b="1" i="1" dirty="0" err="1"/>
              <a:t>облупле</a:t>
            </a:r>
            <a:r>
              <a:rPr lang="ru-RU" b="1" i="1" dirty="0"/>
              <a:t>(</a:t>
            </a:r>
            <a:r>
              <a:rPr lang="ru-RU" b="1" i="1" dirty="0" err="1"/>
              <a:t>нн,н</a:t>
            </a:r>
            <a:r>
              <a:rPr lang="ru-RU" b="1" i="1" dirty="0"/>
              <a:t>)</a:t>
            </a:r>
            <a:r>
              <a:rPr lang="ru-RU" b="1" i="1" dirty="0" err="1"/>
              <a:t>ых</a:t>
            </a:r>
            <a:r>
              <a:rPr lang="ru-RU" b="1" i="1" dirty="0"/>
              <a:t> и </a:t>
            </a:r>
            <a:r>
              <a:rPr lang="ru-RU" b="1" i="1" dirty="0" err="1"/>
              <a:t>исцарапа</a:t>
            </a:r>
            <a:r>
              <a:rPr lang="ru-RU" b="1" i="1" dirty="0"/>
              <a:t>(</a:t>
            </a:r>
            <a:r>
              <a:rPr lang="ru-RU" b="1" i="1" dirty="0" err="1"/>
              <a:t>нн,н</a:t>
            </a:r>
            <a:r>
              <a:rPr lang="ru-RU" b="1" i="1" dirty="0"/>
              <a:t>)</a:t>
            </a:r>
            <a:r>
              <a:rPr lang="ru-RU" b="1" i="1" dirty="0" err="1"/>
              <a:t>ых</a:t>
            </a:r>
            <a:r>
              <a:rPr lang="ru-RU" b="1" i="1" dirty="0"/>
              <a:t> ножнах, стояла кривая турецкая сабля.</a:t>
            </a:r>
            <a:endParaRPr lang="ru-RU" i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Группы наречий по значению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Образа действия</a:t>
            </a:r>
          </a:p>
          <a:p>
            <a:r>
              <a:rPr lang="ru-RU" b="1" dirty="0" smtClean="0"/>
              <a:t>Места</a:t>
            </a:r>
          </a:p>
          <a:p>
            <a:r>
              <a:rPr lang="ru-RU" b="1" dirty="0" smtClean="0"/>
              <a:t>Времени</a:t>
            </a:r>
          </a:p>
          <a:p>
            <a:r>
              <a:rPr lang="ru-RU" b="1" dirty="0" smtClean="0"/>
              <a:t>Степени</a:t>
            </a:r>
          </a:p>
          <a:p>
            <a:r>
              <a:rPr lang="ru-RU" b="1" dirty="0" smtClean="0"/>
              <a:t>Причины</a:t>
            </a:r>
          </a:p>
          <a:p>
            <a:r>
              <a:rPr lang="ru-RU" b="1" dirty="0" smtClean="0"/>
              <a:t>Неопределенные</a:t>
            </a:r>
          </a:p>
          <a:p>
            <a:r>
              <a:rPr lang="ru-RU" b="1" dirty="0" smtClean="0"/>
              <a:t>Отрицательные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Отрицательные наречия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Н.чуть</a:t>
            </a:r>
            <a:r>
              <a:rPr lang="ru-RU" b="1" dirty="0"/>
              <a:t>,  н.как,  н.кто,</a:t>
            </a:r>
          </a:p>
          <a:p>
            <a:r>
              <a:rPr lang="ru-RU" b="1" dirty="0" err="1" smtClean="0"/>
              <a:t>Н.ск</a:t>
            </a:r>
            <a:r>
              <a:rPr lang="ru-RU" b="1" dirty="0" err="1" smtClean="0"/>
              <a:t>Н</a:t>
            </a:r>
            <a:r>
              <a:rPr lang="ru-RU" b="1" dirty="0" smtClean="0"/>
              <a:t>.  с кем,  н.что,  н.почем,</a:t>
            </a:r>
          </a:p>
          <a:p>
            <a:r>
              <a:rPr lang="ru-RU" b="1" dirty="0" err="1" smtClean="0"/>
              <a:t>олько</a:t>
            </a:r>
            <a:r>
              <a:rPr lang="ru-RU" b="1" dirty="0"/>
              <a:t>,  н.сколечко,  н.куда,</a:t>
            </a:r>
          </a:p>
          <a:p>
            <a:r>
              <a:rPr lang="ru-RU" b="1" dirty="0"/>
              <a:t>Н.мало,  н.когда,  н.откуда.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Буквы </a:t>
            </a:r>
            <a:r>
              <a:rPr lang="ru-RU" dirty="0" err="1" smtClean="0"/>
              <a:t>о,а</a:t>
            </a:r>
            <a:r>
              <a:rPr lang="ru-RU" dirty="0" smtClean="0"/>
              <a:t> в суффиксах наречий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b="1" dirty="0" err="1" smtClean="0"/>
              <a:t>Сначал</a:t>
            </a:r>
            <a:r>
              <a:rPr lang="ru-RU" b="1" dirty="0"/>
              <a:t>(),  </a:t>
            </a:r>
            <a:r>
              <a:rPr lang="ru-RU" b="1" dirty="0" err="1"/>
              <a:t>напевн</a:t>
            </a:r>
            <a:r>
              <a:rPr lang="ru-RU" b="1" dirty="0"/>
              <a:t>(), </a:t>
            </a:r>
            <a:r>
              <a:rPr lang="ru-RU" b="1" dirty="0" err="1"/>
              <a:t>докрасн</a:t>
            </a:r>
            <a:r>
              <a:rPr lang="ru-RU" b="1" dirty="0"/>
              <a:t>(),  </a:t>
            </a:r>
            <a:r>
              <a:rPr lang="ru-RU" b="1" dirty="0" err="1"/>
              <a:t>искос</a:t>
            </a:r>
            <a:r>
              <a:rPr lang="ru-RU" b="1" dirty="0"/>
              <a:t>(), </a:t>
            </a:r>
            <a:r>
              <a:rPr lang="ru-RU" b="1" dirty="0" err="1"/>
              <a:t>досыт</a:t>
            </a:r>
            <a:r>
              <a:rPr lang="ru-RU" b="1" dirty="0"/>
              <a:t>(), </a:t>
            </a:r>
            <a:r>
              <a:rPr lang="ru-RU" b="1" dirty="0" err="1"/>
              <a:t>досрочн</a:t>
            </a:r>
            <a:r>
              <a:rPr lang="ru-RU" b="1" dirty="0"/>
              <a:t>(), </a:t>
            </a:r>
            <a:r>
              <a:rPr lang="ru-RU" b="1" dirty="0" err="1"/>
              <a:t>дочист</a:t>
            </a:r>
            <a:r>
              <a:rPr lang="ru-RU" b="1" dirty="0"/>
              <a:t>(), </a:t>
            </a:r>
            <a:r>
              <a:rPr lang="ru-RU" b="1" dirty="0" err="1"/>
              <a:t>вправ</a:t>
            </a:r>
            <a:r>
              <a:rPr lang="ru-RU" b="1" dirty="0"/>
              <a:t>(), </a:t>
            </a:r>
            <a:r>
              <a:rPr lang="ru-RU" b="1" dirty="0" err="1"/>
              <a:t>запрост</a:t>
            </a:r>
            <a:r>
              <a:rPr lang="ru-RU" b="1" dirty="0"/>
              <a:t>(), </a:t>
            </a:r>
            <a:r>
              <a:rPr lang="ru-RU" b="1" dirty="0" err="1"/>
              <a:t>слев</a:t>
            </a:r>
            <a:r>
              <a:rPr lang="ru-RU" b="1" dirty="0"/>
              <a:t>(), </a:t>
            </a:r>
            <a:r>
              <a:rPr lang="ru-RU" b="1" dirty="0" err="1"/>
              <a:t>наглух</a:t>
            </a:r>
            <a:r>
              <a:rPr lang="ru-RU" b="1" dirty="0"/>
              <a:t>().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Ь после шипящих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Лож(), мираж(), замуж(), встреч(), свеж().</a:t>
            </a:r>
          </a:p>
          <a:p>
            <a:r>
              <a:rPr lang="ru-RU" b="1" dirty="0" err="1"/>
              <a:t>Вскач</a:t>
            </a:r>
            <a:r>
              <a:rPr lang="ru-RU" b="1" dirty="0"/>
              <a:t>(), плач(), уж(), сыч(), задач().</a:t>
            </a:r>
          </a:p>
          <a:p>
            <a:r>
              <a:rPr lang="ru-RU" b="1" dirty="0" err="1"/>
              <a:t>Сплош</a:t>
            </a:r>
            <a:r>
              <a:rPr lang="ru-RU" b="1" dirty="0"/>
              <a:t>(), </a:t>
            </a:r>
            <a:r>
              <a:rPr lang="ru-RU" b="1" dirty="0" err="1"/>
              <a:t>увлеч</a:t>
            </a:r>
            <a:r>
              <a:rPr lang="ru-RU" b="1" dirty="0"/>
              <a:t>()</a:t>
            </a:r>
            <a:r>
              <a:rPr lang="ru-RU" b="1" dirty="0" err="1"/>
              <a:t>ся</a:t>
            </a:r>
            <a:r>
              <a:rPr lang="ru-RU" b="1" dirty="0"/>
              <a:t>, </a:t>
            </a:r>
            <a:r>
              <a:rPr lang="ru-RU" b="1" dirty="0" err="1"/>
              <a:t>лиш</a:t>
            </a:r>
            <a:r>
              <a:rPr lang="ru-RU" b="1" dirty="0"/>
              <a:t>(), </a:t>
            </a:r>
            <a:r>
              <a:rPr lang="ru-RU" b="1" dirty="0" err="1"/>
              <a:t>брош</a:t>
            </a:r>
            <a:r>
              <a:rPr lang="ru-RU" b="1" dirty="0"/>
              <a:t>(), неуч().</a:t>
            </a:r>
          </a:p>
          <a:p>
            <a:r>
              <a:rPr lang="ru-RU" b="1" dirty="0" err="1"/>
              <a:t>Колеш</a:t>
            </a:r>
            <a:r>
              <a:rPr lang="ru-RU" b="1" dirty="0"/>
              <a:t>(), кирпич(), плющ(), </a:t>
            </a:r>
            <a:r>
              <a:rPr lang="ru-RU" b="1" dirty="0" err="1"/>
              <a:t>навзнич</a:t>
            </a:r>
            <a:r>
              <a:rPr lang="ru-RU" b="1" dirty="0"/>
              <a:t>(), грач().</a:t>
            </a:r>
          </a:p>
          <a:p>
            <a:r>
              <a:rPr lang="ru-RU" b="1" dirty="0" err="1"/>
              <a:t>Наотмаш</a:t>
            </a:r>
            <a:r>
              <a:rPr lang="ru-RU" b="1" dirty="0"/>
              <a:t>(), </a:t>
            </a:r>
            <a:r>
              <a:rPr lang="ru-RU" b="1" dirty="0" err="1"/>
              <a:t>щелоч</a:t>
            </a:r>
            <a:r>
              <a:rPr lang="ru-RU" b="1" dirty="0"/>
              <a:t>(), </a:t>
            </a:r>
            <a:r>
              <a:rPr lang="ru-RU" b="1" dirty="0" err="1"/>
              <a:t>настеж</a:t>
            </a:r>
            <a:r>
              <a:rPr lang="ru-RU" b="1" dirty="0"/>
              <a:t>(), </a:t>
            </a:r>
            <a:r>
              <a:rPr lang="ru-RU" b="1" dirty="0" err="1"/>
              <a:t>реч</a:t>
            </a:r>
            <a:r>
              <a:rPr lang="ru-RU" b="1" dirty="0"/>
              <a:t>(), невтерпеж().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75656" y="234888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-Не- с наречиями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b="1" dirty="0"/>
              <a:t>И навестим поля пустые, леса, (не) давно столь густые…</a:t>
            </a:r>
          </a:p>
          <a:p>
            <a:pPr lvl="0"/>
            <a:r>
              <a:rPr lang="ru-RU" b="1" dirty="0"/>
              <a:t>Мы сваливать (не) вправе вину свою на жизнь.</a:t>
            </a:r>
          </a:p>
          <a:p>
            <a:pPr lvl="0"/>
            <a:r>
              <a:rPr lang="ru-RU" b="1" dirty="0"/>
              <a:t>Кусака убежала на край сада и оттуда (не) </a:t>
            </a:r>
            <a:r>
              <a:rPr lang="ru-RU" b="1" dirty="0" err="1"/>
              <a:t>отступно</a:t>
            </a:r>
            <a:r>
              <a:rPr lang="ru-RU" b="1" dirty="0"/>
              <a:t> глядела на уголок террасы.</a:t>
            </a:r>
          </a:p>
          <a:p>
            <a:pPr lvl="0"/>
            <a:r>
              <a:rPr lang="ru-RU" b="1" dirty="0"/>
              <a:t>Выглядел он отнюдь (не) красиво, поэтому стоял поодаль.</a:t>
            </a:r>
          </a:p>
          <a:p>
            <a:pPr lvl="0"/>
            <a:r>
              <a:rPr lang="ru-RU" b="1" dirty="0"/>
              <a:t>Знакомство с ним далеко (не) приятно.</a:t>
            </a:r>
          </a:p>
          <a:p>
            <a:pPr lvl="0"/>
            <a:r>
              <a:rPr lang="ru-RU" b="1" dirty="0"/>
              <a:t>Калитку отворив чуть-чуть, выходит девушка (не)смело.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45</TotalTime>
  <Words>444</Words>
  <Application>Microsoft Office PowerPoint</Application>
  <PresentationFormat>Экран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Модульная</vt:lpstr>
      <vt:lpstr>       Урок – обобщение по теме                     «Наречие». </vt:lpstr>
      <vt:lpstr>Цели урока</vt:lpstr>
      <vt:lpstr>Слайд 3</vt:lpstr>
      <vt:lpstr>Группы наречий по значению</vt:lpstr>
      <vt:lpstr>      Отрицательные наречия</vt:lpstr>
      <vt:lpstr>Буквы о,а в суффиксах наречий</vt:lpstr>
      <vt:lpstr>          Ь после шипящих</vt:lpstr>
      <vt:lpstr>Слайд 8</vt:lpstr>
      <vt:lpstr>-Не- с наречиями</vt:lpstr>
      <vt:lpstr>Слитно, раздельно, через дефис</vt:lpstr>
      <vt:lpstr>Твое настроение на уроке</vt:lpstr>
      <vt:lpstr>Домашнее задание.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– обобщение по теме «Наречие».</dc:title>
  <dc:creator>глиненко</dc:creator>
  <cp:lastModifiedBy>глиненко</cp:lastModifiedBy>
  <cp:revision>5</cp:revision>
  <dcterms:created xsi:type="dcterms:W3CDTF">2012-01-15T13:24:07Z</dcterms:created>
  <dcterms:modified xsi:type="dcterms:W3CDTF">2012-01-15T14:09:53Z</dcterms:modified>
</cp:coreProperties>
</file>