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643446"/>
            <a:ext cx="8458200" cy="122237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Знаки соответствия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Знаки соответствия ГОСТ Р</a:t>
            </a:r>
            <a:endParaRPr lang="ru-RU" dirty="0"/>
          </a:p>
        </p:txBody>
      </p:sp>
      <p:pic>
        <p:nvPicPr>
          <p:cNvPr id="1026" name="Picture 2" descr="D:\Документы преподаватели\Немцева С.В\Метрология, стандартизация, сертификация\презентации для лекций\рисунки\img0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3583" y="1490703"/>
            <a:ext cx="9154610" cy="515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обозначения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«</a:t>
            </a:r>
            <a:r>
              <a:rPr lang="ru-RU" sz="4000" b="1" dirty="0" smtClean="0"/>
              <a:t>С</a:t>
            </a:r>
            <a:r>
              <a:rPr lang="ru-RU" sz="4000" dirty="0" smtClean="0"/>
              <a:t>» - (стандарт), скоба, символизирующая измерения;</a:t>
            </a:r>
          </a:p>
          <a:p>
            <a:pPr>
              <a:buNone/>
            </a:pPr>
            <a:r>
              <a:rPr lang="ru-RU" sz="4000" dirty="0" smtClean="0"/>
              <a:t>«</a:t>
            </a:r>
            <a:r>
              <a:rPr lang="ru-RU" sz="4000" b="1" dirty="0" smtClean="0"/>
              <a:t>т</a:t>
            </a:r>
            <a:r>
              <a:rPr lang="ru-RU" sz="4000" dirty="0" smtClean="0"/>
              <a:t>» - вторая буква в слове «стандарт» и первая буква в слове «товар»;</a:t>
            </a:r>
          </a:p>
          <a:p>
            <a:pPr>
              <a:buNone/>
            </a:pPr>
            <a:r>
              <a:rPr lang="ru-RU" sz="4000" dirty="0" smtClean="0"/>
              <a:t>«</a:t>
            </a:r>
            <a:r>
              <a:rPr lang="ru-RU" sz="4000" b="1" dirty="0" smtClean="0"/>
              <a:t>Р</a:t>
            </a:r>
            <a:r>
              <a:rPr lang="ru-RU" sz="4000" dirty="0" smtClean="0"/>
              <a:t>» - российская принадлежность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4643446"/>
            <a:ext cx="8458200" cy="122237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Штриховое кодирование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13-разрядный штриховой код</a:t>
            </a:r>
            <a:endParaRPr lang="ru-RU" dirty="0"/>
          </a:p>
        </p:txBody>
      </p:sp>
      <p:pic>
        <p:nvPicPr>
          <p:cNvPr id="2050" name="Picture 2" descr="D:\Документы преподаватели\Немцева С.В\Метрология, стандартизация, сертификация\презентации для лекций\рисунки\img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85918" y="1298656"/>
            <a:ext cx="5286412" cy="4866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штриховых кодов</a:t>
            </a:r>
            <a:endParaRPr lang="ru-RU" dirty="0"/>
          </a:p>
        </p:txBody>
      </p:sp>
      <p:pic>
        <p:nvPicPr>
          <p:cNvPr id="3074" name="Picture 2" descr="D:\Документы преподаватели\Немцева С.В\Метрология, стандартизация, сертификация\презентации для лекций\рисунки\Копия img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1571612"/>
            <a:ext cx="871543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226</TotalTime>
  <Words>53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Знаки соответствия</vt:lpstr>
      <vt:lpstr>Знаки соответствия ГОСТ Р</vt:lpstr>
      <vt:lpstr>обозначения</vt:lpstr>
      <vt:lpstr>Штриховое кодирование</vt:lpstr>
      <vt:lpstr>13-разрядный штриховой код</vt:lpstr>
      <vt:lpstr>Виды штриховых кодов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соответствия</dc:title>
  <cp:lastModifiedBy>Пользователи ПК</cp:lastModifiedBy>
  <cp:revision>8</cp:revision>
  <dcterms:modified xsi:type="dcterms:W3CDTF">2011-04-14T06:21:40Z</dcterms:modified>
</cp:coreProperties>
</file>