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E669-B27C-4544-86BC-97906F461818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C0F0-A9E2-4C6B-B78C-537319D27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63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E669-B27C-4544-86BC-97906F461818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C0F0-A9E2-4C6B-B78C-537319D27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48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E669-B27C-4544-86BC-97906F461818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C0F0-A9E2-4C6B-B78C-537319D27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73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E669-B27C-4544-86BC-97906F461818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C0F0-A9E2-4C6B-B78C-537319D27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54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E669-B27C-4544-86BC-97906F461818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C0F0-A9E2-4C6B-B78C-537319D27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45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E669-B27C-4544-86BC-97906F461818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C0F0-A9E2-4C6B-B78C-537319D27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16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E669-B27C-4544-86BC-97906F461818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C0F0-A9E2-4C6B-B78C-537319D27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71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E669-B27C-4544-86BC-97906F461818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C0F0-A9E2-4C6B-B78C-537319D27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68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E669-B27C-4544-86BC-97906F461818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C0F0-A9E2-4C6B-B78C-537319D27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33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E669-B27C-4544-86BC-97906F461818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C0F0-A9E2-4C6B-B78C-537319D27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9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E669-B27C-4544-86BC-97906F461818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C0F0-A9E2-4C6B-B78C-537319D27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2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EE669-B27C-4544-86BC-97906F461818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0C0F0-A9E2-4C6B-B78C-537319D270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15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964488" cy="67413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Сложноподчиненные предложения с несколькими придаточными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03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трелка вниз 16"/>
          <p:cNvSpPr/>
          <p:nvPr/>
        </p:nvSpPr>
        <p:spPr>
          <a:xfrm rot="18827990">
            <a:off x="6895600" y="3014854"/>
            <a:ext cx="263561" cy="2419927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2847724">
            <a:off x="5208107" y="2910155"/>
            <a:ext cx="312031" cy="253558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8759025">
            <a:off x="5089514" y="577851"/>
            <a:ext cx="261113" cy="2597951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2842006">
            <a:off x="3153990" y="572027"/>
            <a:ext cx="246271" cy="2611714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43608" y="352737"/>
            <a:ext cx="6912768" cy="12744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655676" y="574458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т</a:t>
            </a:r>
            <a:r>
              <a:rPr lang="ru-RU" sz="2400" b="1" dirty="0" smtClean="0">
                <a:solidFill>
                  <a:srgbClr val="C00000"/>
                </a:solidFill>
              </a:rPr>
              <a:t>ипы связи придаточных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 в сложноподчинённом предложении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2852936"/>
            <a:ext cx="3384376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4008" y="2858818"/>
            <a:ext cx="3456384" cy="914400"/>
          </a:xfrm>
          <a:prstGeom prst="roundRect">
            <a:avLst>
              <a:gd name="adj" fmla="val 1984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1043608" y="3125470"/>
            <a:ext cx="2556284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п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оследовательное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31840" y="5157192"/>
            <a:ext cx="2376264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6001" y="5157192"/>
            <a:ext cx="2376264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419872" y="5414337"/>
            <a:ext cx="180020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hlinkClick r:id="rId3" action="ppaction://hlinksldjump"/>
              </a:rPr>
              <a:t>однородное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6804248" y="5414337"/>
            <a:ext cx="194421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hlinkClick r:id="rId5" action="ppaction://hlinksldjump"/>
              </a:rPr>
              <a:t>неоднородное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0071" y="2971582"/>
            <a:ext cx="2334627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араллельное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(соподчинение)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91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трелка углом 21"/>
          <p:cNvSpPr/>
          <p:nvPr/>
        </p:nvSpPr>
        <p:spPr>
          <a:xfrm rot="5400000">
            <a:off x="4606229" y="3263848"/>
            <a:ext cx="953696" cy="966124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11866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685997" y="4149080"/>
            <a:ext cx="2520280" cy="10586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042322" y="2869952"/>
            <a:ext cx="2643675" cy="10586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1412776"/>
            <a:ext cx="1944216" cy="100811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8501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оследовательное подчинение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62373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Было </a:t>
            </a:r>
            <a:r>
              <a:rPr lang="ru-RU" i="1" u="sng" dirty="0" smtClean="0"/>
              <a:t>интересно</a:t>
            </a:r>
            <a:endParaRPr lang="ru-RU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62373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339752" y="6213760"/>
            <a:ext cx="249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о</a:t>
            </a:r>
            <a:r>
              <a:rPr lang="ru-RU" b="1" i="1" dirty="0" smtClean="0"/>
              <a:t>ткуда</a:t>
            </a:r>
            <a:r>
              <a:rPr lang="ru-RU" i="1" dirty="0" smtClean="0"/>
              <a:t> геологи </a:t>
            </a:r>
            <a:r>
              <a:rPr lang="ru-RU" i="1" u="sng" dirty="0" smtClean="0"/>
              <a:t>знают</a:t>
            </a:r>
            <a:endParaRPr lang="ru-RU" i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695395" y="62373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983427" y="6199705"/>
            <a:ext cx="2684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ч</a:t>
            </a:r>
            <a:r>
              <a:rPr lang="ru-RU" b="1" dirty="0" smtClean="0"/>
              <a:t>то</a:t>
            </a:r>
            <a:r>
              <a:rPr lang="ru-RU" i="1" dirty="0" smtClean="0"/>
              <a:t> скрыто в земле</a:t>
            </a:r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229825" y="6237312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051720" y="2420887"/>
            <a:ext cx="0" cy="9613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12" idx="2"/>
          </p:cNvCxnSpPr>
          <p:nvPr/>
        </p:nvCxnSpPr>
        <p:spPr>
          <a:xfrm flipH="1">
            <a:off x="4685997" y="3447925"/>
            <a:ext cx="9398" cy="1230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27717" y="176615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ЧТО?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685996" y="2869952"/>
            <a:ext cx="1177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ч</a:t>
            </a:r>
            <a:r>
              <a:rPr lang="ru-RU" sz="2000" dirty="0" smtClean="0"/>
              <a:t>то?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167844" y="4293096"/>
            <a:ext cx="421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720240" y="5560325"/>
            <a:ext cx="1211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II</a:t>
            </a:r>
            <a:endParaRPr lang="ru-RU" sz="2400" b="1" dirty="0"/>
          </a:p>
        </p:txBody>
      </p:sp>
      <p:sp>
        <p:nvSpPr>
          <p:cNvPr id="21" name="Стрелка углом 20"/>
          <p:cNvSpPr/>
          <p:nvPr/>
        </p:nvSpPr>
        <p:spPr>
          <a:xfrm rot="5400000">
            <a:off x="2153100" y="2127897"/>
            <a:ext cx="672300" cy="87506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11866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27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15607E-7 L -0.01562 -0.635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31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15607E-7 L -4.16667E-6 -0.530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5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0751E-6 L -0.02638 -0.432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" y="-216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5 -0.10197 L 0.00225 -0.3519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-0.01087 L -0.01059 -0.2309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-110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5607E-7 L -0.00451 -0.1840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-92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ирог 22"/>
          <p:cNvSpPr/>
          <p:nvPr/>
        </p:nvSpPr>
        <p:spPr>
          <a:xfrm rot="10800000">
            <a:off x="3923927" y="2985043"/>
            <a:ext cx="4749907" cy="1098828"/>
          </a:xfrm>
          <a:prstGeom prst="pie">
            <a:avLst>
              <a:gd name="adj1" fmla="val 5251871"/>
              <a:gd name="adj2" fmla="val 1605665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ирог 15"/>
          <p:cNvSpPr/>
          <p:nvPr/>
        </p:nvSpPr>
        <p:spPr>
          <a:xfrm rot="21430804">
            <a:off x="2254537" y="2985042"/>
            <a:ext cx="2248346" cy="1098828"/>
          </a:xfrm>
          <a:prstGeom prst="pie">
            <a:avLst>
              <a:gd name="adj1" fmla="val 5370213"/>
              <a:gd name="adj2" fmla="val 1646733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9925" y="1268760"/>
            <a:ext cx="2180963" cy="127444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383527" y="4501660"/>
            <a:ext cx="2942358" cy="10586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8501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оследовательное подчинение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62373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Я </a:t>
            </a:r>
            <a:r>
              <a:rPr lang="ru-RU" i="1" u="sng" dirty="0" smtClean="0"/>
              <a:t>знаю</a:t>
            </a:r>
            <a:endParaRPr lang="ru-RU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62373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339752" y="621376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что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944404" y="6199705"/>
            <a:ext cx="43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61221" y="6227547"/>
            <a:ext cx="2102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е</a:t>
            </a:r>
            <a:r>
              <a:rPr lang="ru-RU" b="1" dirty="0" smtClean="0"/>
              <a:t>сли</a:t>
            </a:r>
            <a:r>
              <a:rPr lang="ru-RU" dirty="0" smtClean="0"/>
              <a:t> случится беда</a:t>
            </a:r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8047022" y="6237313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339752" y="247073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ЧТО?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148064" y="3382268"/>
            <a:ext cx="1177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479445" y="4270827"/>
            <a:ext cx="421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88124" y="5622667"/>
            <a:ext cx="426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II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364089" y="6237312"/>
            <a:ext cx="43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00390" y="6245871"/>
            <a:ext cx="2255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</a:t>
            </a:r>
            <a:r>
              <a:rPr lang="ru-RU" dirty="0" smtClean="0"/>
              <a:t>рузья мне </a:t>
            </a:r>
            <a:r>
              <a:rPr lang="ru-RU" u="sng" dirty="0" smtClean="0"/>
              <a:t>помогут</a:t>
            </a:r>
            <a:endParaRPr lang="ru-RU" u="sng" dirty="0"/>
          </a:p>
        </p:txBody>
      </p:sp>
      <p:cxnSp>
        <p:nvCxnSpPr>
          <p:cNvPr id="26" name="Прямая соединительная линия 25"/>
          <p:cNvCxnSpPr>
            <a:stCxn id="16" idx="3"/>
            <a:endCxn id="23" idx="1"/>
          </p:cNvCxnSpPr>
          <p:nvPr/>
        </p:nvCxnSpPr>
        <p:spPr>
          <a:xfrm flipV="1">
            <a:off x="3351680" y="2985043"/>
            <a:ext cx="2947200" cy="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23" idx="3"/>
          </p:cNvCxnSpPr>
          <p:nvPr/>
        </p:nvCxnSpPr>
        <p:spPr>
          <a:xfrm>
            <a:off x="3178915" y="4083871"/>
            <a:ext cx="31199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6" idx="1"/>
            <a:endCxn id="11" idx="2"/>
          </p:cNvCxnSpPr>
          <p:nvPr/>
        </p:nvCxnSpPr>
        <p:spPr>
          <a:xfrm flipH="1">
            <a:off x="3383527" y="4083205"/>
            <a:ext cx="22213" cy="947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23" idx="3"/>
            <a:endCxn id="11" idx="6"/>
          </p:cNvCxnSpPr>
          <p:nvPr/>
        </p:nvCxnSpPr>
        <p:spPr>
          <a:xfrm>
            <a:off x="6298880" y="4083871"/>
            <a:ext cx="27005" cy="947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588124" y="2543200"/>
            <a:ext cx="285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при каком условии?</a:t>
            </a:r>
            <a:endParaRPr lang="ru-RU" sz="2000" dirty="0"/>
          </a:p>
        </p:txBody>
      </p:sp>
      <p:cxnSp>
        <p:nvCxnSpPr>
          <p:cNvPr id="73" name="Прямая соединительная линия 72"/>
          <p:cNvCxnSpPr>
            <a:stCxn id="24" idx="3"/>
            <a:endCxn id="16" idx="2"/>
          </p:cNvCxnSpPr>
          <p:nvPr/>
        </p:nvCxnSpPr>
        <p:spPr>
          <a:xfrm>
            <a:off x="2230888" y="1905980"/>
            <a:ext cx="25010" cy="1683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Стрелка углом 76"/>
          <p:cNvSpPr/>
          <p:nvPr/>
        </p:nvSpPr>
        <p:spPr>
          <a:xfrm flipH="1">
            <a:off x="6146681" y="2543200"/>
            <a:ext cx="876349" cy="473523"/>
          </a:xfrm>
          <a:prstGeom prst="bentArrow">
            <a:avLst>
              <a:gd name="adj1" fmla="val 21487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8" name="Стрелка углом 77"/>
          <p:cNvSpPr/>
          <p:nvPr/>
        </p:nvSpPr>
        <p:spPr>
          <a:xfrm rot="5400000">
            <a:off x="2299672" y="1895646"/>
            <a:ext cx="603780" cy="69132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23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15607E-7 L 0.02379 -0.624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" y="-312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L 0.02362 -0.520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" y="-2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7 L 0.03003 -0.401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3" y="-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 L 0.06823 -0.395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3" y="-1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0.05208 -0.1828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" y="-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0.04739 -0.2729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-1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111E-6 L 0.11806 -0.2939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-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0.06354 -0.3312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7" y="-1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21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6020544" y="3645024"/>
            <a:ext cx="2871936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236033" y="3627941"/>
            <a:ext cx="2790844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48138" y="1846217"/>
            <a:ext cx="1666152" cy="106204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углом 21"/>
          <p:cNvSpPr/>
          <p:nvPr/>
        </p:nvSpPr>
        <p:spPr>
          <a:xfrm rot="5400000">
            <a:off x="4158709" y="1389226"/>
            <a:ext cx="951685" cy="3619312"/>
          </a:xfrm>
          <a:prstGeom prst="ben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 углом 20"/>
          <p:cNvSpPr/>
          <p:nvPr/>
        </p:nvSpPr>
        <p:spPr>
          <a:xfrm rot="5400000">
            <a:off x="2160379" y="2731478"/>
            <a:ext cx="1018898" cy="867589"/>
          </a:xfrm>
          <a:prstGeom prst="ben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404664"/>
            <a:ext cx="7992888" cy="9612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411760" y="700626"/>
            <a:ext cx="453650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   однородное соподчинение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6165304"/>
            <a:ext cx="161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 </a:t>
            </a:r>
            <a:r>
              <a:rPr lang="ru-RU" i="1" u="sng" dirty="0" smtClean="0"/>
              <a:t>Слышно было</a:t>
            </a:r>
            <a:endParaRPr lang="ru-RU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866065" y="614702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08439" y="6165304"/>
            <a:ext cx="2833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к</a:t>
            </a:r>
            <a:r>
              <a:rPr lang="ru-RU" b="1" i="1" dirty="0" smtClean="0"/>
              <a:t>ак</a:t>
            </a:r>
            <a:r>
              <a:rPr lang="ru-RU" i="1" dirty="0" smtClean="0"/>
              <a:t> в саду шагал садовник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026877" y="6165304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90437" y="6147026"/>
            <a:ext cx="254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к</a:t>
            </a:r>
            <a:r>
              <a:rPr lang="ru-RU" b="1" i="1" dirty="0" smtClean="0"/>
              <a:t>ак</a:t>
            </a:r>
            <a:r>
              <a:rPr lang="ru-RU" i="1" dirty="0" smtClean="0"/>
              <a:t> скрипела его тачка</a:t>
            </a:r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8015854" y="6270368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>
            <a:stCxn id="11" idx="3"/>
          </p:cNvCxnSpPr>
          <p:nvPr/>
        </p:nvCxnSpPr>
        <p:spPr>
          <a:xfrm>
            <a:off x="2214290" y="2377240"/>
            <a:ext cx="0" cy="1701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13" idx="2"/>
          </p:cNvCxnSpPr>
          <p:nvPr/>
        </p:nvCxnSpPr>
        <p:spPr>
          <a:xfrm>
            <a:off x="2214290" y="2908262"/>
            <a:ext cx="3806254" cy="1193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94000" y="2123564"/>
            <a:ext cx="1012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ч</a:t>
            </a:r>
            <a:r>
              <a:rPr lang="ru-RU" dirty="0" smtClean="0"/>
              <a:t>то?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288349" y="2123564"/>
            <a:ext cx="705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ч</a:t>
            </a:r>
            <a:r>
              <a:rPr lang="ru-RU" dirty="0" smtClean="0"/>
              <a:t>то?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195435" y="4722036"/>
            <a:ext cx="421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245643" y="4819875"/>
            <a:ext cx="421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2037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50867E-6 L 0.02205 -0.540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4" y="-270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9.24855E-7 L 0.03871 -0.4226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7" y="-21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4.50867E-6 L 0.00747 -0.320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16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50867E-6 L 0.02361 -0.2890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" y="-14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9.24855E-7 L 0.08559 -0.3072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-153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39306E-6 L 0.09062 -0.2938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47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6020544" y="3645024"/>
            <a:ext cx="2871936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236033" y="3627941"/>
            <a:ext cx="2790844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48138" y="1846217"/>
            <a:ext cx="1666152" cy="106204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углом 21"/>
          <p:cNvSpPr/>
          <p:nvPr/>
        </p:nvSpPr>
        <p:spPr>
          <a:xfrm rot="5400000">
            <a:off x="4158709" y="1389226"/>
            <a:ext cx="951685" cy="3619312"/>
          </a:xfrm>
          <a:prstGeom prst="ben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 углом 20"/>
          <p:cNvSpPr/>
          <p:nvPr/>
        </p:nvSpPr>
        <p:spPr>
          <a:xfrm rot="5400000">
            <a:off x="2160379" y="2731478"/>
            <a:ext cx="1018898" cy="867589"/>
          </a:xfrm>
          <a:prstGeom prst="ben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404664"/>
            <a:ext cx="7992888" cy="9612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411760" y="700626"/>
            <a:ext cx="453650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   однородное соподчинение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6165304"/>
            <a:ext cx="161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 </a:t>
            </a:r>
            <a:r>
              <a:rPr lang="ru-RU" i="1" u="sng" dirty="0" smtClean="0"/>
              <a:t>Слышно было</a:t>
            </a:r>
            <a:endParaRPr lang="ru-RU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866065" y="614702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08439" y="6165304"/>
            <a:ext cx="2833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к</a:t>
            </a:r>
            <a:r>
              <a:rPr lang="ru-RU" b="1" i="1" dirty="0" smtClean="0"/>
              <a:t>ак</a:t>
            </a:r>
            <a:r>
              <a:rPr lang="ru-RU" i="1" dirty="0" smtClean="0"/>
              <a:t> в саду шагал садовник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932161" y="605469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90437" y="6147026"/>
            <a:ext cx="254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к</a:t>
            </a:r>
            <a:r>
              <a:rPr lang="ru-RU" b="1" i="1" dirty="0" smtClean="0"/>
              <a:t>ак</a:t>
            </a:r>
            <a:r>
              <a:rPr lang="ru-RU" i="1" dirty="0" smtClean="0"/>
              <a:t> скрипела его тачка</a:t>
            </a:r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8015854" y="6270368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>
            <a:stCxn id="11" idx="3"/>
          </p:cNvCxnSpPr>
          <p:nvPr/>
        </p:nvCxnSpPr>
        <p:spPr>
          <a:xfrm>
            <a:off x="2214290" y="2377240"/>
            <a:ext cx="0" cy="1701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13" idx="2"/>
          </p:cNvCxnSpPr>
          <p:nvPr/>
        </p:nvCxnSpPr>
        <p:spPr>
          <a:xfrm>
            <a:off x="2214290" y="2908262"/>
            <a:ext cx="3806254" cy="1193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94000" y="2123564"/>
            <a:ext cx="1012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ч</a:t>
            </a:r>
            <a:r>
              <a:rPr lang="ru-RU" dirty="0" smtClean="0"/>
              <a:t>то?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288349" y="2123564"/>
            <a:ext cx="705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ч</a:t>
            </a:r>
            <a:r>
              <a:rPr lang="ru-RU" dirty="0" smtClean="0"/>
              <a:t>то?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195435" y="4722036"/>
            <a:ext cx="421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245643" y="4819875"/>
            <a:ext cx="421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16106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50867E-6 L 0.02205 -0.540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4" y="-270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9.24855E-7 L 0.03871 -0.4226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7" y="-21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4.50867E-6 L 0.00747 -0.320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16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50867E-6 L 0.02361 -0.2890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" y="-14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9.24855E-7 L 0.08559 -0.3072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-153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39306E-6 L 0.09062 -0.2938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47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6030787" y="3621265"/>
            <a:ext cx="2871936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236033" y="3627941"/>
            <a:ext cx="2790844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48138" y="1846217"/>
            <a:ext cx="1666152" cy="106204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углом 21"/>
          <p:cNvSpPr/>
          <p:nvPr/>
        </p:nvSpPr>
        <p:spPr>
          <a:xfrm rot="5400000">
            <a:off x="4158709" y="1389226"/>
            <a:ext cx="951685" cy="3619312"/>
          </a:xfrm>
          <a:prstGeom prst="ben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 углом 20"/>
          <p:cNvSpPr/>
          <p:nvPr/>
        </p:nvSpPr>
        <p:spPr>
          <a:xfrm rot="5400000">
            <a:off x="2160379" y="2731478"/>
            <a:ext cx="1018898" cy="867589"/>
          </a:xfrm>
          <a:prstGeom prst="ben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404664"/>
            <a:ext cx="7992888" cy="9612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411760" y="700626"/>
            <a:ext cx="453650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   однородное соподчинение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6165304"/>
            <a:ext cx="161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 </a:t>
            </a:r>
            <a:r>
              <a:rPr lang="ru-RU" i="1" u="sng" dirty="0" smtClean="0"/>
              <a:t>Слышно было</a:t>
            </a:r>
            <a:endParaRPr lang="ru-RU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866065" y="614702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08439" y="6165304"/>
            <a:ext cx="2833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к</a:t>
            </a:r>
            <a:r>
              <a:rPr lang="ru-RU" b="1" i="1" dirty="0" smtClean="0"/>
              <a:t>ак</a:t>
            </a:r>
            <a:r>
              <a:rPr lang="ru-RU" i="1" dirty="0" smtClean="0"/>
              <a:t> в саду шагал садовник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026877" y="616530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и</a:t>
            </a:r>
            <a:endParaRPr lang="ru-RU" sz="2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390437" y="6147026"/>
            <a:ext cx="2203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 скрипела его тачка</a:t>
            </a:r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8015854" y="6270368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>
            <a:stCxn id="11" idx="3"/>
          </p:cNvCxnSpPr>
          <p:nvPr/>
        </p:nvCxnSpPr>
        <p:spPr>
          <a:xfrm>
            <a:off x="2214290" y="2377240"/>
            <a:ext cx="0" cy="1701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13" idx="2"/>
          </p:cNvCxnSpPr>
          <p:nvPr/>
        </p:nvCxnSpPr>
        <p:spPr>
          <a:xfrm>
            <a:off x="2224533" y="2884503"/>
            <a:ext cx="3806254" cy="1193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94000" y="2123564"/>
            <a:ext cx="1012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ч</a:t>
            </a:r>
            <a:r>
              <a:rPr lang="ru-RU" dirty="0" smtClean="0"/>
              <a:t>то?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288349" y="2123564"/>
            <a:ext cx="705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ч</a:t>
            </a:r>
            <a:r>
              <a:rPr lang="ru-RU" dirty="0" smtClean="0"/>
              <a:t>то?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195435" y="4722036"/>
            <a:ext cx="421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245643" y="4819875"/>
            <a:ext cx="421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8627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50867E-6 L 0.02205 -0.540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4" y="-270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9.24855E-7 L 0.03871 -0.4226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7" y="-21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8 4.50867E-6 L 0.01701 -0.320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" y="-16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50867E-6 L 0.02361 -0.2890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" y="-14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9.24855E-7 L 0.10486 -0.3176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43" y="-15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39306E-6 L 0.09062 -0.2938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47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Прямая соединительная линия 31"/>
          <p:cNvCxnSpPr>
            <a:endCxn id="24" idx="2"/>
          </p:cNvCxnSpPr>
          <p:nvPr/>
        </p:nvCxnSpPr>
        <p:spPr>
          <a:xfrm flipH="1">
            <a:off x="6084168" y="2470670"/>
            <a:ext cx="1" cy="1355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23" idx="6"/>
          </p:cNvCxnSpPr>
          <p:nvPr/>
        </p:nvCxnSpPr>
        <p:spPr>
          <a:xfrm>
            <a:off x="3502861" y="2465299"/>
            <a:ext cx="41521" cy="1410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162058" y="2465300"/>
            <a:ext cx="11925" cy="1360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Стрелка углом 47"/>
          <p:cNvSpPr/>
          <p:nvPr/>
        </p:nvSpPr>
        <p:spPr>
          <a:xfrm rot="5400000">
            <a:off x="1030270" y="2336651"/>
            <a:ext cx="1163672" cy="900097"/>
          </a:xfrm>
          <a:prstGeom prst="ben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084168" y="3368536"/>
            <a:ext cx="2967142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139623" y="3368536"/>
            <a:ext cx="2404759" cy="101518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документ 15"/>
          <p:cNvSpPr/>
          <p:nvPr/>
        </p:nvSpPr>
        <p:spPr>
          <a:xfrm rot="5400000">
            <a:off x="4014384" y="406651"/>
            <a:ext cx="914400" cy="3202900"/>
          </a:xfrm>
          <a:prstGeom prst="flowChart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документ 14"/>
          <p:cNvSpPr/>
          <p:nvPr/>
        </p:nvSpPr>
        <p:spPr>
          <a:xfrm rot="16200000">
            <a:off x="171587" y="1377252"/>
            <a:ext cx="914400" cy="1261696"/>
          </a:xfrm>
          <a:prstGeom prst="flowChart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04664"/>
            <a:ext cx="7992888" cy="9612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062155" y="654459"/>
            <a:ext cx="5256584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     Неоднородное соподчинение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3847" y="5808752"/>
            <a:ext cx="1120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u="sng" dirty="0" smtClean="0"/>
              <a:t>Офицеры</a:t>
            </a:r>
            <a:endParaRPr lang="ru-RU" i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520060" y="5966703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73568" y="5782037"/>
            <a:ext cx="2590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/>
              <a:t>к</a:t>
            </a:r>
            <a:r>
              <a:rPr lang="ru-RU" sz="1400" b="1" i="1" dirty="0" smtClean="0"/>
              <a:t>оторые</a:t>
            </a:r>
            <a:r>
              <a:rPr lang="ru-RU" sz="1400" i="1" dirty="0" smtClean="0"/>
              <a:t> возвращались домой</a:t>
            </a:r>
            <a:endParaRPr lang="ru-RU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137196" y="5808752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588079" y="5782037"/>
            <a:ext cx="31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/>
              <a:t>р</a:t>
            </a:r>
            <a:r>
              <a:rPr lang="ru-RU" i="1" dirty="0" smtClean="0"/>
              <a:t>ассказывали такие </a:t>
            </a:r>
            <a:r>
              <a:rPr lang="ru-RU" i="1" u="sng" dirty="0" smtClean="0"/>
              <a:t>истории</a:t>
            </a:r>
            <a:endParaRPr lang="ru-RU" i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8708036" y="587461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6362750"/>
            <a:ext cx="3145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/>
              <a:t>к</a:t>
            </a:r>
            <a:r>
              <a:rPr lang="ru-RU" sz="1400" b="1" i="1" dirty="0" smtClean="0"/>
              <a:t>акие</a:t>
            </a:r>
            <a:r>
              <a:rPr lang="ru-RU" sz="1400" i="1" dirty="0" smtClean="0"/>
              <a:t> невозможно забыть</a:t>
            </a:r>
            <a:endParaRPr lang="ru-RU" sz="1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34609" y="6336035"/>
            <a:ext cx="3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>
            <a:endCxn id="16" idx="1"/>
          </p:cNvCxnSpPr>
          <p:nvPr/>
        </p:nvCxnSpPr>
        <p:spPr>
          <a:xfrm>
            <a:off x="597634" y="1550900"/>
            <a:ext cx="38739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173983" y="2465300"/>
            <a:ext cx="3392303" cy="5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Стрелка углом 49"/>
          <p:cNvSpPr/>
          <p:nvPr/>
        </p:nvSpPr>
        <p:spPr>
          <a:xfrm rot="5400000">
            <a:off x="5941247" y="2336651"/>
            <a:ext cx="1163672" cy="900097"/>
          </a:xfrm>
          <a:prstGeom prst="ben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59635" y="1755992"/>
            <a:ext cx="854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</a:t>
            </a:r>
            <a:r>
              <a:rPr lang="ru-RU" dirty="0" smtClean="0"/>
              <a:t>акие?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6118603" y="1723726"/>
            <a:ext cx="854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</a:t>
            </a:r>
            <a:r>
              <a:rPr lang="ru-RU" dirty="0" smtClean="0"/>
              <a:t>акие?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522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-0.04208 L -0.0408 -0.593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9" y="-275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7341E-6 L -0.2842 -0.5898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19" y="-295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0624 L -0.07969 -0.302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4" y="-147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5723E-6 L -0.03385 -0.4490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1" y="-22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36994E-6 L -0.17743 -0.4258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72" y="-212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526E-6 L -0.28437 -0.4566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19" y="-228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21 -0.03005 L 0.64705 -0.3761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4" y="-17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62428E-6 L 0.68489 -0.3137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36" y="-15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5412972" y="3459223"/>
            <a:ext cx="2543404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987824" y="2204864"/>
            <a:ext cx="2448272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37117" y="3429000"/>
            <a:ext cx="2553749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углом 16"/>
          <p:cNvSpPr/>
          <p:nvPr/>
        </p:nvSpPr>
        <p:spPr>
          <a:xfrm rot="5400000">
            <a:off x="5463528" y="2580381"/>
            <a:ext cx="813816" cy="868680"/>
          </a:xfrm>
          <a:prstGeom prst="ben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 углом 17"/>
          <p:cNvSpPr/>
          <p:nvPr/>
        </p:nvSpPr>
        <p:spPr>
          <a:xfrm rot="16200000" flipH="1">
            <a:off x="2112230" y="2550367"/>
            <a:ext cx="828561" cy="928709"/>
          </a:xfrm>
          <a:prstGeom prst="ben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423114" y="2662064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10" idx="1"/>
          </p:cNvCxnSpPr>
          <p:nvPr/>
        </p:nvCxnSpPr>
        <p:spPr>
          <a:xfrm>
            <a:off x="2987824" y="2662064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539552" y="404664"/>
            <a:ext cx="7992888" cy="9612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062155" y="654459"/>
            <a:ext cx="5256584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     неоднородное соподчинение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6093296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Когда</a:t>
            </a:r>
            <a:r>
              <a:rPr lang="ru-RU" sz="1400" i="1" dirty="0" smtClean="0"/>
              <a:t> мы вернулись домой</a:t>
            </a:r>
            <a:endParaRPr lang="ru-RU" sz="1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433666" y="609329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771800" y="609329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/>
              <a:t>н</a:t>
            </a:r>
            <a:r>
              <a:rPr lang="ru-RU" sz="1400" i="1" dirty="0" smtClean="0"/>
              <a:t>ам </a:t>
            </a:r>
            <a:r>
              <a:rPr lang="ru-RU" sz="1400" i="1" u="sng" dirty="0" smtClean="0"/>
              <a:t>рассказали</a:t>
            </a:r>
            <a:endParaRPr lang="ru-RU" sz="1400" i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4211960" y="6062518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54443" y="6093295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что </a:t>
            </a:r>
            <a:r>
              <a:rPr lang="ru-RU" sz="1400" i="1" dirty="0" smtClean="0"/>
              <a:t> ночью была сильная гроза </a:t>
            </a:r>
            <a:endParaRPr lang="ru-RU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364968" y="6062518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062156" y="2204864"/>
            <a:ext cx="781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к</a:t>
            </a:r>
            <a:r>
              <a:rPr lang="ru-RU" sz="1600" dirty="0" smtClean="0"/>
              <a:t>огда?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596947" y="2227691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о чем?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1915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0.0434 -0.337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" y="-1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222E-6 L 0.06319 -0.4152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2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0.07882 -0.5159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1" y="-2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037E-7 L 0.12865 -0.421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24" y="-2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76 -0.01042 L 0.07656 -0.3372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1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7 L 0.05156 -0.3057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9" y="-1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179</Words>
  <Application>Microsoft Office PowerPoint</Application>
  <PresentationFormat>Экран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Сложноподчиненные предложения с несколькими придаточными</vt:lpstr>
      <vt:lpstr>Презентация PowerPoint</vt:lpstr>
      <vt:lpstr>последовательное подчинение</vt:lpstr>
      <vt:lpstr>последовательное подчинение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Сложноподчиненные предложения с несколькими придаточными</dc:title>
  <dc:creator>Татьяна</dc:creator>
  <cp:lastModifiedBy>Татьяна</cp:lastModifiedBy>
  <cp:revision>23</cp:revision>
  <dcterms:created xsi:type="dcterms:W3CDTF">2012-06-10T07:00:51Z</dcterms:created>
  <dcterms:modified xsi:type="dcterms:W3CDTF">2012-06-11T06:41:00Z</dcterms:modified>
</cp:coreProperties>
</file>