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58" r:id="rId5"/>
    <p:sldId id="262" r:id="rId6"/>
    <p:sldId id="259" r:id="rId7"/>
    <p:sldId id="260" r:id="rId8"/>
    <p:sldId id="270" r:id="rId9"/>
    <p:sldId id="26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28596" y="1371600"/>
            <a:ext cx="7786742" cy="14858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Урок развития речи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5681674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Image Backup\bfoto_ru_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009617" cy="2124069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рисунки\Image Backup\bfoto_ru_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2900354" cy="2000264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Image Backup\bfoto_ru_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357430"/>
            <a:ext cx="3080923" cy="2128832"/>
          </a:xfrm>
          <a:prstGeom prst="rect">
            <a:avLst/>
          </a:prstGeom>
          <a:noFill/>
        </p:spPr>
      </p:pic>
      <p:pic>
        <p:nvPicPr>
          <p:cNvPr id="1030" name="Picture 6" descr="D:\Мои документы\Мои рисунки\Image Backup\bfoto_ru_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00504"/>
            <a:ext cx="2863650" cy="2090977"/>
          </a:xfrm>
          <a:prstGeom prst="rect">
            <a:avLst/>
          </a:prstGeom>
          <a:noFill/>
        </p:spPr>
      </p:pic>
      <p:pic>
        <p:nvPicPr>
          <p:cNvPr id="1032" name="Picture 8" descr="D:\Мои документы\Мои рисунки\Image Backup\bfoto_ru_6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642918"/>
            <a:ext cx="2786082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500090"/>
            <a:ext cx="8158162" cy="164304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Картинный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Мои рисунки\Image Backup\bfoto_ru_7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155166" cy="2428892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ои рисунки\Image Backup\bfoto_ru_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259928" cy="2428892"/>
          </a:xfrm>
          <a:prstGeom prst="rect">
            <a:avLst/>
          </a:prstGeom>
          <a:noFill/>
        </p:spPr>
      </p:pic>
      <p:pic>
        <p:nvPicPr>
          <p:cNvPr id="2053" name="Picture 5" descr="D:\Мои документы\Мои рисунки\Image Backup\bfoto_ru_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14752"/>
            <a:ext cx="3357586" cy="241261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785918" y="378619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4429124" y="621508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7000892" y="378619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801528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Цитатный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«………………..»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«………………..»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«………………..»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8086724" cy="1000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Цитатный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«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Зелёной нежной дымкой покрываются лесные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опушки».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Тёплый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ветер шелестит над головой зелёной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листвою».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«Чудесен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ранней осенью берёзовый лес, покрытый золотистой, увядающей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листвою».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плана.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1. Простой план.</a:t>
            </a:r>
          </a:p>
          <a:p>
            <a:pPr marL="742950" indent="-74295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2. Картинный план.</a:t>
            </a:r>
          </a:p>
          <a:p>
            <a:pPr marL="742950" indent="-74295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3. Цитатный план.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556" y="428604"/>
            <a:ext cx="682944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ои документы\Мои рисунки\Image Backup\bfoto_ru_7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724" y="1935163"/>
            <a:ext cx="635255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329510" cy="9389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Приятного путешествия!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Image Backup\bfoto_ru_22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773" y="1935163"/>
            <a:ext cx="649845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392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Тонка береза, да разуму учит.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928670"/>
            <a:ext cx="8715436" cy="5214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в поле не воин.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Семеро одного не ждут.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Старый друг лучше новых двух.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раз отмерь, один раз отрежь.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ум хорошо, а два лучше.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ласточка весны не делает.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965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один предмет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один-два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один и семь предметов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1000108"/>
            <a:ext cx="750099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 и чисты берёзовые светлые рощи. Как только сойдёт в лесу снег, набухают на берёзах смолистые, душистые почки. Клейкой нежной листвою пахнет в берёзовой роще. Зелёной нежной дымкой покрываются лесные опушки.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летние знойные дни хорошо бродить в берёзовой роще. Тёплый ветер шелестит над головой зелёной листвою. Сквозь густую листву прорываются солнечные лучи.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Чудесен и ранней осенью берёзовый лес, покрытый золотистой, увядающей листвою. Крутясь в воздухе, падают на землю золотые листочки. Прозрачен и чист воздух, малейший звук слышится в берёзовом лесу.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6977082" cy="2724912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Русские берёзы.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642918"/>
            <a:ext cx="801528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ru-RU" sz="5400" dirty="0" smtClean="0">
                <a:latin typeface="Times New Roman"/>
                <a:cs typeface="Times New Roman"/>
              </a:rPr>
              <a:t>…  …  …  …  .  </a:t>
            </a:r>
          </a:p>
          <a:p>
            <a:pPr marL="914400" indent="-914400">
              <a:buAutoNum type="arabicPeriod"/>
            </a:pPr>
            <a:r>
              <a:rPr lang="ru-RU" sz="5400" dirty="0" smtClean="0">
                <a:latin typeface="Times New Roman"/>
                <a:cs typeface="Times New Roman"/>
              </a:rPr>
              <a:t>…  …  …  .</a:t>
            </a:r>
          </a:p>
          <a:p>
            <a:pPr marL="914400" indent="-914400">
              <a:buAutoNum type="arabicPeriod"/>
            </a:pPr>
            <a:r>
              <a:rPr lang="ru-RU" sz="5400" dirty="0" smtClean="0">
                <a:latin typeface="Times New Roman"/>
                <a:cs typeface="Times New Roman"/>
              </a:rPr>
              <a:t>…  …  …  …  .</a:t>
            </a:r>
          </a:p>
          <a:p>
            <a:pPr marL="914400" indent="-914400">
              <a:buNone/>
            </a:pPr>
            <a:r>
              <a:rPr lang="ru-RU" sz="5400" dirty="0" smtClean="0">
                <a:latin typeface="Times New Roman"/>
                <a:cs typeface="Times New Roman"/>
              </a:rPr>
              <a:t>                ранней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704088"/>
            <a:ext cx="5257808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Берёзовая роща ранней весной.  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2. Берёзовая роща летом.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3. Берёзовый лес ранней осенью.</a:t>
            </a:r>
          </a:p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242</Words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Урок развития речи</vt:lpstr>
      <vt:lpstr>Приятного путешествия!</vt:lpstr>
      <vt:lpstr>Тонка береза, да разуму учит.</vt:lpstr>
      <vt:lpstr>Один в поле не воин. Семеро одного не ждут. Старый друг лучше новых двух. Семь раз отмерь, один раз отрежь. Один ум хорошо, а два лучше. Одна ласточка весны не делает. </vt:lpstr>
      <vt:lpstr>1) один предмет 2) один-два предмета 3) один и семь предметов </vt:lpstr>
      <vt:lpstr>Слайд 6</vt:lpstr>
      <vt:lpstr>Русские берёзы.</vt:lpstr>
      <vt:lpstr>План.</vt:lpstr>
      <vt:lpstr>План.</vt:lpstr>
      <vt:lpstr>Слайд 10</vt:lpstr>
      <vt:lpstr>Картинный план.</vt:lpstr>
      <vt:lpstr>Цитатный план.</vt:lpstr>
      <vt:lpstr>Цитатный план.</vt:lpstr>
      <vt:lpstr>Виды плана.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User</cp:lastModifiedBy>
  <cp:revision>29</cp:revision>
  <dcterms:modified xsi:type="dcterms:W3CDTF">2010-12-16T19:16:15Z</dcterms:modified>
</cp:coreProperties>
</file>