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dirty="0" smtClean="0"/>
              <a:t>Проект: Нестандартные решения уравнений высших степеней.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500702"/>
            <a:ext cx="5072098" cy="10001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Выполнил: Бекбаев Адильжан Абаевич и Туржанов Руслан Муратович</a:t>
            </a:r>
          </a:p>
          <a:p>
            <a:pPr algn="l"/>
            <a:r>
              <a:rPr lang="ru-RU" dirty="0" smtClean="0"/>
              <a:t>Учитель: Горбунова Татьяна Ивановна.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+1)(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+2)(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+4)(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+3)=15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242" y="1785926"/>
            <a:ext cx="3821254" cy="337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0299" y="1785925"/>
            <a:ext cx="2161899" cy="27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785926"/>
            <a:ext cx="259250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4714884"/>
            <a:ext cx="326953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-4)(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baseline="30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+15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+50)(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-2)=18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72140"/>
            <a:ext cx="233798" cy="285752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5143512"/>
            <a:ext cx="2571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х</a:t>
            </a:r>
            <a:r>
              <a:rPr lang="ru-RU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ru-RU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=-4; х</a:t>
            </a:r>
            <a:r>
              <a:rPr lang="ru-RU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=5; </a:t>
            </a:r>
            <a:r>
              <a:rPr lang="ru-RU" sz="24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х</a:t>
            </a:r>
            <a:r>
              <a:rPr lang="ru-RU" sz="24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3,4</a:t>
            </a:r>
            <a:r>
              <a:rPr lang="ru-RU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=-5</a:t>
            </a:r>
            <a:r>
              <a:rPr lang="ru-RU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±</a:t>
            </a:r>
            <a:r>
              <a:rPr lang="ru-RU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3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3565" name="Picture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27631"/>
            <a:ext cx="3863432" cy="400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6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1504" y="1643050"/>
            <a:ext cx="1802066" cy="249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1500173"/>
            <a:ext cx="3000396" cy="318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baseline="30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+3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+3)(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baseline="30000" dirty="0" smtClean="0">
                <a:solidFill>
                  <a:schemeClr val="tx1"/>
                </a:solidFill>
              </a:rPr>
              <a:t>2</a:t>
            </a:r>
            <a:r>
              <a:rPr lang="ru-RU" i="1" dirty="0" smtClean="0">
                <a:solidFill>
                  <a:schemeClr val="tx1"/>
                </a:solidFill>
              </a:rPr>
              <a:t>-2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dirty="0" smtClean="0">
                <a:solidFill>
                  <a:schemeClr val="tx1"/>
                </a:solidFill>
              </a:rPr>
              <a:t>+3)=24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ru-RU" i="1" baseline="30000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43" y="2000240"/>
            <a:ext cx="369601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357430"/>
            <a:ext cx="2232866" cy="259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4687" y="2285992"/>
            <a:ext cx="278931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2500330" cy="1276210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8604"/>
            <a:ext cx="2214578" cy="1158791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500042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=</a:t>
            </a:r>
            <a:endParaRPr lang="ru-RU" sz="4400" dirty="0"/>
          </a:p>
        </p:txBody>
      </p:sp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19" y="1928802"/>
            <a:ext cx="266585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26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1857364"/>
            <a:ext cx="312175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27" name="Picture 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000240"/>
            <a:ext cx="2500330" cy="20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072074"/>
            <a:ext cx="583410" cy="500066"/>
          </a:xfrm>
          <a:prstGeom prst="rect">
            <a:avLst/>
          </a:prstGeom>
          <a:noFill/>
        </p:spPr>
      </p:pic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14678" y="5000636"/>
            <a:ext cx="2795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</a:t>
            </a:r>
            <a:r>
              <a:rPr lang="ru-RU" sz="3200" i="1" dirty="0" smtClean="0"/>
              <a:t>х</a:t>
            </a:r>
            <a:r>
              <a:rPr lang="ru-RU" sz="3200" i="1" baseline="-25000" dirty="0" smtClean="0"/>
              <a:t>1,2</a:t>
            </a:r>
            <a:r>
              <a:rPr lang="ru-RU" sz="32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</a:t>
            </a:r>
            <a:r>
              <a:rPr lang="en-US" sz="32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7</a:t>
            </a:r>
            <a:r>
              <a:rPr lang="en-US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±</a:t>
            </a:r>
            <a:endParaRPr lang="en-US" sz="3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1. Совершенствовать навыки решения уравнении высших степеней </a:t>
            </a:r>
            <a:r>
              <a:rPr lang="ru-RU" sz="2800" dirty="0" smtClean="0"/>
              <a:t>нестандартными </a:t>
            </a:r>
            <a:r>
              <a:rPr lang="ru-RU" sz="2800" dirty="0" smtClean="0"/>
              <a:t>способами.</a:t>
            </a:r>
          </a:p>
          <a:p>
            <a:r>
              <a:rPr lang="ru-RU" sz="2800" dirty="0" smtClean="0"/>
              <a:t>2. Оформить решение уравнений на слайдах в презентации</a:t>
            </a:r>
            <a:r>
              <a:rPr lang="ru-RU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/>
            <a:r>
              <a:rPr lang="en-US" sz="5400" i="1" dirty="0" smtClean="0">
                <a:solidFill>
                  <a:schemeClr val="tx1"/>
                </a:solidFill>
                <a:latin typeface="Cambria Math" pitchFamily="18" charset="0"/>
                <a:cs typeface="Arial" pitchFamily="34" charset="0"/>
              </a:rPr>
              <a:t>(x+1)(x+2)(x+4)(x+5)=40</a:t>
            </a:r>
            <a:r>
              <a:rPr lang="en-US" sz="5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(x</a:t>
            </a:r>
            <a:r>
              <a:rPr lang="en-US" i="1" baseline="30000" dirty="0" smtClean="0"/>
              <a:t>2</a:t>
            </a:r>
            <a:r>
              <a:rPr lang="en-US" i="1" dirty="0" smtClean="0"/>
              <a:t>+6x+5)(x</a:t>
            </a:r>
            <a:r>
              <a:rPr lang="en-US" i="1" baseline="30000" dirty="0" smtClean="0"/>
              <a:t>2</a:t>
            </a:r>
            <a:r>
              <a:rPr lang="en-US" i="1" dirty="0" smtClean="0"/>
              <a:t>+6x+8)=40</a:t>
            </a:r>
            <a:endParaRPr lang="ru-RU" dirty="0" smtClean="0"/>
          </a:p>
          <a:p>
            <a:pPr>
              <a:buNone/>
            </a:pPr>
            <a:r>
              <a:rPr lang="ru-RU" sz="1800" i="1" dirty="0" smtClean="0"/>
              <a:t>Сделаем замену:     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+6x=t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(t+5)(t+8)=40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i="1" baseline="30000" dirty="0" smtClean="0"/>
              <a:t>2</a:t>
            </a:r>
            <a:r>
              <a:rPr lang="en-US" i="1" dirty="0" smtClean="0"/>
              <a:t>+13t=0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t(t+13)=0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i="1" dirty="0" smtClean="0"/>
              <a:t>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i="1" baseline="-25000" dirty="0" smtClean="0"/>
              <a:t>2</a:t>
            </a:r>
            <a:r>
              <a:rPr lang="en-US" i="1" dirty="0" smtClean="0"/>
              <a:t>=</a:t>
            </a:r>
            <a:r>
              <a:rPr lang="ru-RU" i="1" dirty="0" smtClean="0"/>
              <a:t>-</a:t>
            </a:r>
            <a:r>
              <a:rPr lang="en-US" i="1" dirty="0" smtClean="0"/>
              <a:t>13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 numCol="2">
            <a:normAutofit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1800" i="1" dirty="0" smtClean="0"/>
              <a:t>Получим уравнения:</a:t>
            </a:r>
            <a:endParaRPr lang="ru-RU" sz="1900" i="1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+6x=0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x(x+6)=0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=-6</a:t>
            </a:r>
            <a:endParaRPr lang="ru-RU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Ответ: </a:t>
            </a:r>
            <a:r>
              <a:rPr lang="en-US" sz="2800" i="1" dirty="0" smtClean="0"/>
              <a:t>x</a:t>
            </a:r>
            <a:r>
              <a:rPr lang="ru-RU" sz="2800" i="1" baseline="-25000" dirty="0" smtClean="0"/>
              <a:t>1</a:t>
            </a:r>
            <a:r>
              <a:rPr lang="en-US" sz="2800" i="1" dirty="0" smtClean="0"/>
              <a:t>=0</a:t>
            </a:r>
            <a:r>
              <a:rPr lang="ru-RU" sz="2800" i="1" dirty="0" smtClean="0"/>
              <a:t>; х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=-</a:t>
            </a:r>
            <a:r>
              <a:rPr lang="en-US" sz="2800" i="1" dirty="0" smtClean="0"/>
              <a:t>6</a:t>
            </a:r>
            <a:endParaRPr lang="ru-RU" sz="2800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+6</a:t>
            </a:r>
            <a:r>
              <a:rPr lang="en-US" i="1" dirty="0" smtClean="0"/>
              <a:t>x</a:t>
            </a:r>
            <a:r>
              <a:rPr lang="ru-RU" i="1" dirty="0" smtClean="0"/>
              <a:t>=-13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+6</a:t>
            </a:r>
            <a:r>
              <a:rPr lang="en-US" i="1" dirty="0" smtClean="0"/>
              <a:t>x</a:t>
            </a:r>
            <a:r>
              <a:rPr lang="ru-RU" i="1" dirty="0" smtClean="0"/>
              <a:t>+13=0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Д=36-52=-16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нет решений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49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(x+1)(x+3)(x+5)(x+7)=-15</a:t>
            </a:r>
            <a:r>
              <a:rPr lang="ru-RU" sz="49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endParaRPr lang="ru-RU" sz="49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4714883"/>
            <a:ext cx="4114800" cy="164004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0">
              <a:buNone/>
            </a:pPr>
            <a:r>
              <a:rPr lang="ru-RU" i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Ответ: х₁=-2; х₂=-6; </a:t>
            </a:r>
          </a:p>
          <a:p>
            <a:pPr lvl="0">
              <a:buNone/>
            </a:pPr>
            <a:r>
              <a:rPr lang="ru-RU" i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х₃,₄=-4 ±</a:t>
            </a:r>
            <a:endParaRPr lang="ru-RU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3674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000760" y="5715016"/>
            <a:ext cx="357190" cy="443408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95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3738854" cy="31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000240"/>
            <a:ext cx="2357454" cy="212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3" y="1928802"/>
            <a:ext cx="213604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sz="5400" i="1" dirty="0" smtClean="0">
                <a:solidFill>
                  <a:schemeClr val="tx1"/>
                </a:solidFill>
              </a:rPr>
              <a:t>x(x+1)(x+2)(x+3)=24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786323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</a:t>
            </a:r>
            <a:r>
              <a:rPr lang="en-US" sz="36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x</a:t>
            </a:r>
            <a:r>
              <a:rPr lang="ru-RU" sz="36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ru-RU" sz="36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=1; х</a:t>
            </a:r>
            <a:r>
              <a:rPr lang="ru-RU" sz="36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sz="36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=-4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741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378170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5731" y="2071678"/>
            <a:ext cx="501826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(x+1)(x+2)(x+3)(x+4)=360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(x</a:t>
            </a:r>
            <a:r>
              <a:rPr lang="en-US" i="1" baseline="30000" dirty="0" smtClean="0"/>
              <a:t>2</a:t>
            </a:r>
            <a:r>
              <a:rPr lang="en-US" i="1" dirty="0" smtClean="0"/>
              <a:t>+5x+4)(x</a:t>
            </a:r>
            <a:r>
              <a:rPr lang="en-US" i="1" baseline="30000" dirty="0" smtClean="0"/>
              <a:t>2</a:t>
            </a:r>
            <a:r>
              <a:rPr lang="en-US" i="1" dirty="0" smtClean="0"/>
              <a:t>+5x+6)=360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+5x=t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(t+4)(t+6)=360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t</a:t>
            </a:r>
            <a:r>
              <a:rPr lang="en-US" i="1" baseline="30000" dirty="0" smtClean="0"/>
              <a:t>2</a:t>
            </a:r>
            <a:r>
              <a:rPr lang="en-US" i="1" dirty="0" smtClean="0"/>
              <a:t>+10t+24=360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 </a:t>
            </a:r>
            <a:r>
              <a:rPr lang="en-US" i="1" baseline="30000" dirty="0" smtClean="0"/>
              <a:t>2</a:t>
            </a:r>
            <a:r>
              <a:rPr lang="en-US" i="1" dirty="0" smtClean="0"/>
              <a:t>+10t+336=0 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</a:t>
            </a:r>
            <a:r>
              <a:rPr lang="en-US" i="1" dirty="0" smtClean="0"/>
              <a:t>=100+1344=1444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4857760"/>
            <a:ext cx="2928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</a:t>
            </a:r>
            <a:r>
              <a:rPr lang="en-US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x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=2; 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х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-7</a:t>
            </a:r>
            <a:endParaRPr lang="en-US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786322"/>
            <a:ext cx="261628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928802"/>
            <a:ext cx="25058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537" y="2071678"/>
            <a:ext cx="243046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(x-1)(x-3)(x-5)(x-7)=105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(x</a:t>
            </a:r>
            <a:r>
              <a:rPr lang="en-US" i="1" baseline="30000" dirty="0" smtClean="0"/>
              <a:t>2</a:t>
            </a:r>
            <a:r>
              <a:rPr lang="en-US" i="1" dirty="0" smtClean="0"/>
              <a:t>-8x+7)(x</a:t>
            </a:r>
            <a:r>
              <a:rPr lang="en-US" i="1" baseline="30000" dirty="0" smtClean="0"/>
              <a:t>2</a:t>
            </a:r>
            <a:r>
              <a:rPr lang="en-US" i="1" dirty="0" smtClean="0"/>
              <a:t>-8x+15)=105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i="1" dirty="0" smtClean="0"/>
              <a:t>-8x=t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(t+7)(t+15)=105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i="1" baseline="30000" dirty="0" smtClean="0"/>
              <a:t>2</a:t>
            </a:r>
            <a:r>
              <a:rPr lang="en-US" i="1" dirty="0" smtClean="0"/>
              <a:t>+22t+105=105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i="1" baseline="30000" dirty="0" smtClean="0"/>
              <a:t>2</a:t>
            </a:r>
            <a:r>
              <a:rPr lang="en-US" i="1" dirty="0" smtClean="0"/>
              <a:t>+22t=0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t(t+22)=0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t=-22</a:t>
            </a: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-8</a:t>
            </a:r>
            <a:r>
              <a:rPr lang="en-US" i="1" dirty="0" smtClean="0"/>
              <a:t>x</a:t>
            </a:r>
            <a:r>
              <a:rPr lang="ru-RU" i="1" dirty="0" smtClean="0"/>
              <a:t>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dirty="0" smtClean="0"/>
              <a:t>-8)=0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=0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dirty="0" smtClean="0"/>
              <a:t>=8</a:t>
            </a:r>
            <a:endParaRPr lang="ru-RU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Ответ: </a:t>
            </a:r>
            <a:r>
              <a:rPr lang="en-US" sz="2800" i="1" dirty="0" smtClean="0"/>
              <a:t>x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=0; х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=8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-8</a:t>
            </a:r>
            <a:r>
              <a:rPr lang="en-US" i="1" dirty="0" smtClean="0"/>
              <a:t>x</a:t>
            </a:r>
            <a:r>
              <a:rPr lang="ru-RU" i="1" dirty="0" smtClean="0"/>
              <a:t>=-22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-8</a:t>
            </a:r>
            <a:r>
              <a:rPr lang="en-US" i="1" dirty="0" smtClean="0"/>
              <a:t>x</a:t>
            </a:r>
            <a:r>
              <a:rPr lang="ru-RU" i="1" dirty="0" smtClean="0"/>
              <a:t>+22=0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Д=64-88=-24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нет решений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 anchor="t"/>
          <a:lstStyle/>
          <a:p>
            <a:r>
              <a:rPr lang="en-US" i="1" dirty="0" smtClean="0">
                <a:solidFill>
                  <a:schemeClr val="tx1"/>
                </a:solidFill>
              </a:rPr>
              <a:t>(x-1)(x-2)(x-3)(x-4)=840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4643446"/>
            <a:ext cx="2512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х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=8; х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=-3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0488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3675760" cy="33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928802"/>
            <a:ext cx="237405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7" y="1857364"/>
            <a:ext cx="2714613" cy="127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143248"/>
            <a:ext cx="249722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(x+1)(x+3)(x+5)(x+7)=945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4643446"/>
            <a:ext cx="3358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Ответ: х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=2; х</a:t>
            </a:r>
            <a:r>
              <a:rPr lang="ru-RU" sz="2800" i="1" baseline="-30000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ru-RU" sz="2800" i="1" dirty="0" smtClean="0">
                <a:solidFill>
                  <a:prstClr val="black"/>
                </a:solidFill>
                <a:latin typeface="Cambria Math" pitchFamily="18" charset="0"/>
                <a:ea typeface="Times New Roman" pitchFamily="18" charset="0"/>
                <a:cs typeface="Calibri" pitchFamily="34" charset="0"/>
              </a:rPr>
              <a:t>=-10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482" y="1857364"/>
            <a:ext cx="40603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143116"/>
            <a:ext cx="235227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143116"/>
            <a:ext cx="2571736" cy="15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363</Words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Проект: Нестандартные решения уравнений высших степеней.</vt:lpstr>
      <vt:lpstr>Цели проекта:</vt:lpstr>
      <vt:lpstr>(x+1)(x+2)(x+4)(x+5)=40 </vt:lpstr>
      <vt:lpstr>(x+1)(x+3)(x+5)(x+7)=-15 </vt:lpstr>
      <vt:lpstr>x(x+1)(x+2)(x+3)=24 </vt:lpstr>
      <vt:lpstr>(x+1)(x+2)(x+3)(x+4)=360 </vt:lpstr>
      <vt:lpstr>(x-1)(x-3)(x-5)(x-7)=105 </vt:lpstr>
      <vt:lpstr>(x-1)(x-2)(x-3)(x-4)=840</vt:lpstr>
      <vt:lpstr>(x+1)(x+3)(x+5)(x+7)=945 </vt:lpstr>
      <vt:lpstr>(x+1)(x+2)(x+4)(x+3)=15 </vt:lpstr>
      <vt:lpstr>(x-4)(x2+15x+50)(x-2)=18x2 </vt:lpstr>
      <vt:lpstr>(x2+3x+3)(x2-2x+3)=24x2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Графическое решение уравнений высших степиней.</dc:title>
  <cp:lastModifiedBy>Татьяна Ивановна</cp:lastModifiedBy>
  <cp:revision>29</cp:revision>
  <dcterms:modified xsi:type="dcterms:W3CDTF">2012-09-08T09:45:20Z</dcterms:modified>
</cp:coreProperties>
</file>