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62" r:id="rId2"/>
    <p:sldId id="263" r:id="rId3"/>
    <p:sldId id="267" r:id="rId4"/>
    <p:sldId id="266" r:id="rId5"/>
    <p:sldId id="256" r:id="rId6"/>
    <p:sldId id="257" r:id="rId7"/>
    <p:sldId id="268" r:id="rId8"/>
    <p:sldId id="269" r:id="rId9"/>
    <p:sldId id="258" r:id="rId10"/>
    <p:sldId id="260" r:id="rId11"/>
    <p:sldId id="259" r:id="rId12"/>
    <p:sldId id="261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E2B45-4AF1-4117-993D-88018CDC8319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A3546-B2FE-4A18-8AE6-6E1AF9D63A2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A3546-B2FE-4A18-8AE6-6E1AF9D63A22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A3546-B2FE-4A18-8AE6-6E1AF9D63A22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A3546-B2FE-4A18-8AE6-6E1AF9D63A22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A3546-B2FE-4A18-8AE6-6E1AF9D63A22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A3546-B2FE-4A18-8AE6-6E1AF9D63A22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A3546-B2FE-4A18-8AE6-6E1AF9D63A22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A3546-B2FE-4A18-8AE6-6E1AF9D63A22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A3546-B2FE-4A18-8AE6-6E1AF9D63A22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A3546-B2FE-4A18-8AE6-6E1AF9D63A22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A3546-B2FE-4A18-8AE6-6E1AF9D63A22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A3546-B2FE-4A18-8AE6-6E1AF9D63A22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A3546-B2FE-4A18-8AE6-6E1AF9D63A22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A3546-B2FE-4A18-8AE6-6E1AF9D63A22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A3546-B2FE-4A18-8AE6-6E1AF9D63A22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F8BF-CAB5-4667-A587-B971D9F55F42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0871-9400-49B4-8799-6933276C99E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F8BF-CAB5-4667-A587-B971D9F55F42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0871-9400-49B4-8799-6933276C9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F8BF-CAB5-4667-A587-B971D9F55F42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0871-9400-49B4-8799-6933276C9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F8BF-CAB5-4667-A587-B971D9F55F42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0871-9400-49B4-8799-6933276C9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F8BF-CAB5-4667-A587-B971D9F55F42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0871-9400-49B4-8799-6933276C99E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F8BF-CAB5-4667-A587-B971D9F55F42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0871-9400-49B4-8799-6933276C9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F8BF-CAB5-4667-A587-B971D9F55F42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0871-9400-49B4-8799-6933276C9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F8BF-CAB5-4667-A587-B971D9F55F42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0871-9400-49B4-8799-6933276C9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F8BF-CAB5-4667-A587-B971D9F55F42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0871-9400-49B4-8799-6933276C9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F8BF-CAB5-4667-A587-B971D9F55F42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0871-9400-49B4-8799-6933276C9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0F8BF-CAB5-4667-A587-B971D9F55F42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110871-9400-49B4-8799-6933276C99E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30F8BF-CAB5-4667-A587-B971D9F55F42}" type="datetimeFigureOut">
              <a:rPr lang="ru-RU" smtClean="0"/>
              <a:t>25.01.2010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110871-9400-49B4-8799-6933276C99E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art-on-web.ru/img/savrasov_painting/2/1224/" TargetMode="External"/><Relationship Id="rId3" Type="http://schemas.openxmlformats.org/officeDocument/2006/relationships/hyperlink" Target="http://www.mp3sort.com/post65239.html" TargetMode="External"/><Relationship Id="rId7" Type="http://schemas.openxmlformats.org/officeDocument/2006/relationships/hyperlink" Target="http://www.fotoart.org.ua/displayimage.php?album=191&amp;pos=9" TargetMode="External"/><Relationship Id="rId12" Type="http://schemas.openxmlformats.org/officeDocument/2006/relationships/hyperlink" Target="http://www.kalitva.ru/historiya/page/6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yes.md/PersonPassportRemarks.aspx?pid=36441" TargetMode="External"/><Relationship Id="rId11" Type="http://schemas.openxmlformats.org/officeDocument/2006/relationships/hyperlink" Target="http://meloman43.mylivepage.ru/image/1750/22316" TargetMode="External"/><Relationship Id="rId5" Type="http://schemas.openxmlformats.org/officeDocument/2006/relationships/hyperlink" Target="http://www.kinomost.ru/index.asp?case=49&amp;janr=&amp;distr=&amp;gruppa=R&amp;tip=0&amp;pack=226" TargetMode="External"/><Relationship Id="rId10" Type="http://schemas.openxmlformats.org/officeDocument/2006/relationships/hyperlink" Target="http://www.photosight.ru/users/35259/comments/?comment_pager=3" TargetMode="External"/><Relationship Id="rId4" Type="http://schemas.openxmlformats.org/officeDocument/2006/relationships/hyperlink" Target="http://www.playcast.ru/view/875859/882330baa12ee48ca95a8382518a119c027a22a5pl" TargetMode="External"/><Relationship Id="rId9" Type="http://schemas.openxmlformats.org/officeDocument/2006/relationships/hyperlink" Target="http://www.homoerotikus.ru/waiting_room?page=4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1\Desktop\&#1042;&#1088;&#1077;&#1084;&#1077;&#1085;&#1072;%20&#1075;&#1086;&#1076;&#1072;%20&#1055;&#1086;&#1076;&#1089;&#1085;&#1077;&#1078;&#1085;&#1080;&#1082;%20&#1040;&#1087;&#1088;&#1077;&#1083;&#1100;.mp3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Autofit/>
          </a:bodyPr>
          <a:lstStyle/>
          <a:p>
            <a:endParaRPr lang="ru-RU" sz="1800" b="1" dirty="0">
              <a:solidFill>
                <a:srgbClr val="00B0F0"/>
              </a:solidFill>
            </a:endParaRPr>
          </a:p>
        </p:txBody>
      </p:sp>
      <p:pic>
        <p:nvPicPr>
          <p:cNvPr id="6" name="Содержимое 5" descr="0_a2a1_9496b325_XL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18085"/>
            <a:ext cx="9144000" cy="68760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72198" y="857232"/>
            <a:ext cx="2614602" cy="435771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И.И. Левитан </a:t>
            </a:r>
            <a:r>
              <a:rPr lang="ru-RU" b="1" dirty="0">
                <a:solidFill>
                  <a:srgbClr val="00B0F0"/>
                </a:solidFill>
              </a:rPr>
              <a:t>«Весна. Большая </a:t>
            </a:r>
            <a:r>
              <a:rPr lang="ru-RU" b="1" dirty="0" smtClean="0">
                <a:solidFill>
                  <a:srgbClr val="00B0F0"/>
                </a:solidFill>
              </a:rPr>
              <a:t>вода»</a:t>
            </a:r>
            <a:endParaRPr lang="ru-RU" b="1" dirty="0">
              <a:solidFill>
                <a:srgbClr val="00B0F0"/>
              </a:solidFill>
            </a:endParaRPr>
          </a:p>
        </p:txBody>
      </p:sp>
      <p:pic>
        <p:nvPicPr>
          <p:cNvPr id="5" name="Содержимое 4" descr="475943fd6efb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20" y="642918"/>
            <a:ext cx="5357850" cy="604672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928670"/>
            <a:ext cx="3400420" cy="414340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А.К. Саврасов </a:t>
            </a:r>
            <a:r>
              <a:rPr lang="ru-RU" dirty="0" smtClean="0">
                <a:solidFill>
                  <a:srgbClr val="00B0F0"/>
                </a:solidFill>
              </a:rPr>
              <a:t>«</a:t>
            </a:r>
            <a:r>
              <a:rPr lang="ru-RU" b="1" dirty="0" smtClean="0">
                <a:solidFill>
                  <a:srgbClr val="00B0F0"/>
                </a:solidFill>
              </a:rPr>
              <a:t>Грачи прилетели»</a:t>
            </a:r>
            <a:endParaRPr lang="ru-RU" b="1" dirty="0">
              <a:solidFill>
                <a:srgbClr val="00B0F0"/>
              </a:solidFill>
            </a:endParaRPr>
          </a:p>
        </p:txBody>
      </p:sp>
      <p:pic>
        <p:nvPicPr>
          <p:cNvPr id="2050" name="Picture 2" descr="C:\Users\1\Pictures\времена года\Грачи прилетели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710143"/>
            <a:ext cx="4286280" cy="595024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2000240"/>
            <a:ext cx="3571868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А.К. Саврасов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4900" b="1" dirty="0" smtClean="0">
                <a:solidFill>
                  <a:srgbClr val="00B0F0"/>
                </a:solidFill>
              </a:rPr>
              <a:t>«Оттепель»</a:t>
            </a:r>
            <a:endParaRPr lang="ru-RU" sz="4900" b="1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Саврасов Ранняя весна Оттепель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571480"/>
            <a:ext cx="4730016" cy="60309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928694"/>
          </a:xfrm>
        </p:spPr>
        <p:txBody>
          <a:bodyPr/>
          <a:lstStyle/>
          <a:p>
            <a:pPr algn="ctr"/>
            <a:r>
              <a:rPr lang="ru-RU" b="0" dirty="0" smtClean="0">
                <a:solidFill>
                  <a:srgbClr val="00B0F0"/>
                </a:solidFill>
              </a:rPr>
              <a:t>Ресурсы:</a:t>
            </a:r>
            <a:endParaRPr lang="ru-RU" b="0" dirty="0">
              <a:solidFill>
                <a:srgbClr val="00B0F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7772400" cy="4143404"/>
          </a:xfrm>
        </p:spPr>
        <p:txBody>
          <a:bodyPr>
            <a:noAutofit/>
          </a:bodyPr>
          <a:lstStyle/>
          <a:p>
            <a:r>
              <a:rPr lang="ru-RU" sz="18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http://www.mp3sort.com/post65239.html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Подснежник</a:t>
            </a:r>
          </a:p>
          <a:p>
            <a:r>
              <a:rPr lang="ru-RU" sz="18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http://www.playcast.ru/view/875859/882330baa12ee48ca95a8382518a119c027a22a5pl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Апрель</a:t>
            </a:r>
          </a:p>
          <a:p>
            <a:r>
              <a:rPr lang="ru-RU" sz="18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http://www.kinomost.ru/index.asp?case=49&amp;janr=&amp;distr=&amp;gruppa=R&amp;tip=0&amp;pack=226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Альбом Времена года</a:t>
            </a:r>
          </a:p>
          <a:p>
            <a:r>
              <a:rPr lang="ru-RU" sz="18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http://www.yes.md/PersonPassportRemarks.aspx?pid=36441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Подснежник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http://www.xrest.ru/tag/%d0%b1%d0%b5%d1%80%d0%b5%d0%b7%d1%8b/7/ Берёзы</a:t>
            </a:r>
          </a:p>
          <a:p>
            <a:r>
              <a:rPr lang="ru-RU" sz="18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http://www.fotoart.org.ua/displayimage.php?album=191&amp;pos=9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Весна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http://art-on-web.ru/img/savrasov_painting/2/1224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8"/>
              </a:rPr>
              <a:t>/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Саврасов Оттепель 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9"/>
              </a:rPr>
              <a:t>http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9"/>
              </a:rPr>
              <a:t>://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9"/>
              </a:rPr>
              <a:t>www.homoerotikus.ru/waiting_room?page=4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Саврасов Грачи прилетели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10"/>
              </a:rPr>
              <a:t>http://www.photosight.ru/users/35259/comments/?comment_pager=3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Левитан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Март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11"/>
              </a:rPr>
              <a:t>http://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11"/>
              </a:rPr>
              <a:t>meloman43.mylivepage.ru/image/1750/22316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Левитан Большая вода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12"/>
              </a:rPr>
              <a:t>http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12"/>
              </a:rPr>
              <a:t>://www.kalitva.ru/historiya/page/6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12"/>
              </a:rPr>
              <a:t>/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Портрет Чайковского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Презентация к уроку развития речи. Подготовка к сочинению на тему «Моя весна»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17859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Презентацию подготовила  </a:t>
            </a:r>
            <a:r>
              <a:rPr lang="ru-RU" dirty="0" err="1" smtClean="0"/>
              <a:t>Яхина</a:t>
            </a:r>
            <a:r>
              <a:rPr lang="ru-RU" dirty="0" smtClean="0"/>
              <a:t> Л.Е. , учитель начальных классов, ГОУ СОШ №1260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474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-1662"/>
            <a:ext cx="9144000" cy="68596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75943fd6efb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04547120_vesna_24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09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72066" y="214290"/>
            <a:ext cx="3786214" cy="35719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Пётр 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Ильич Чайковский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4500570"/>
            <a:ext cx="4000528" cy="113823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1840—1893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1\Pictures\Чайковс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28604"/>
            <a:ext cx="4429156" cy="6191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Детский альбом 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pl_07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28662" y="1285860"/>
            <a:ext cx="6729980" cy="53578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Подснежник. Апрель.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Подснежник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00232" y="1285860"/>
            <a:ext cx="4786346" cy="53128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40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Времена года Подснежник Апрел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501090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87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7950" y="1785926"/>
            <a:ext cx="2500330" cy="3214710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b="1" dirty="0" smtClean="0">
                <a:solidFill>
                  <a:srgbClr val="FF0000"/>
                </a:solidFill>
              </a:rPr>
              <a:t>И.И</a:t>
            </a:r>
            <a:r>
              <a:rPr lang="ru-RU" b="1" dirty="0">
                <a:solidFill>
                  <a:srgbClr val="FF0000"/>
                </a:solidFill>
              </a:rPr>
              <a:t>. Левитан </a:t>
            </a:r>
            <a:r>
              <a:rPr lang="ru-RU" b="1" dirty="0">
                <a:solidFill>
                  <a:srgbClr val="00B0F0"/>
                </a:solidFill>
              </a:rPr>
              <a:t>«Март»</a:t>
            </a:r>
          </a:p>
        </p:txBody>
      </p:sp>
      <p:pic>
        <p:nvPicPr>
          <p:cNvPr id="4" name="Содержимое 3" descr="mart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282" y="642918"/>
            <a:ext cx="5473250" cy="60007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</TotalTime>
  <Words>144</Words>
  <Application>Microsoft Office PowerPoint</Application>
  <PresentationFormat>Экран (4:3)</PresentationFormat>
  <Paragraphs>36</Paragraphs>
  <Slides>14</Slides>
  <Notes>14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Слайд 2</vt:lpstr>
      <vt:lpstr>Слайд 3</vt:lpstr>
      <vt:lpstr>Слайд 4</vt:lpstr>
      <vt:lpstr>Пётр  Ильич Чайковский</vt:lpstr>
      <vt:lpstr>Детский альбом </vt:lpstr>
      <vt:lpstr>Подснежник. Апрель.</vt:lpstr>
      <vt:lpstr>Слайд 8</vt:lpstr>
      <vt:lpstr>     И.И. Левитан «Март»</vt:lpstr>
      <vt:lpstr> И.И. Левитан «Весна. Большая вода»</vt:lpstr>
      <vt:lpstr>А.К. Саврасов «Грачи прилетели»</vt:lpstr>
      <vt:lpstr>А.К. Саврасов  «Оттепель»</vt:lpstr>
      <vt:lpstr>Ресурсы:</vt:lpstr>
      <vt:lpstr>Презентация к уроку развития речи. Подготовка к сочинению на тему «Моя весна»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Пётр  Ильич Чайковский</dc:title>
  <dc:creator>Лариса</dc:creator>
  <cp:lastModifiedBy>Лариса</cp:lastModifiedBy>
  <cp:revision>14</cp:revision>
  <dcterms:created xsi:type="dcterms:W3CDTF">2010-01-25T18:49:15Z</dcterms:created>
  <dcterms:modified xsi:type="dcterms:W3CDTF">2010-01-25T21:07:06Z</dcterms:modified>
</cp:coreProperties>
</file>