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61" r:id="rId4"/>
    <p:sldId id="256" r:id="rId5"/>
    <p:sldId id="260" r:id="rId6"/>
    <p:sldId id="263" r:id="rId7"/>
    <p:sldId id="274" r:id="rId8"/>
    <p:sldId id="275" r:id="rId9"/>
    <p:sldId id="262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66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052736"/>
            <a:ext cx="6768752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русского языка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548681"/>
            <a:ext cx="6768752" cy="3285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Константин Дмитриевич Ушинский</a:t>
            </a: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«Ветер и солнце»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100" dirty="0"/>
          </a:p>
        </p:txBody>
      </p:sp>
      <p:pic>
        <p:nvPicPr>
          <p:cNvPr id="5" name="Рисунок 4" descr="C:\Documents and Settings\Admin\Рабочий стол\МОИ КЛ ЧАСЫ\532258041203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3163">
            <a:off x="361104" y="677815"/>
            <a:ext cx="1742650" cy="161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403648" y="2924944"/>
            <a:ext cx="6696744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03648" y="2312160"/>
            <a:ext cx="648072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Видишь ли, - сказало тогда кроткое Солнце сердитому Ветру, - </a:t>
            </a:r>
            <a:r>
              <a:rPr kumimoji="0" lang="ru-RU" sz="4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лаской и добротой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сделать гораздо более, чем гневом.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548681"/>
            <a:ext cx="6768752" cy="3285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Константин Дмитриевич Ушинский</a:t>
            </a: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«Ветер и солнце»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100" dirty="0"/>
          </a:p>
        </p:txBody>
      </p:sp>
      <p:pic>
        <p:nvPicPr>
          <p:cNvPr id="5" name="Рисунок 4" descr="C:\Documents and Settings\Admin\Рабочий стол\МОИ КЛ ЧАСЫ\532258041203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3163">
            <a:off x="361105" y="461791"/>
            <a:ext cx="1742650" cy="161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403648" y="2924944"/>
            <a:ext cx="6696744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2312160"/>
            <a:ext cx="828092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Но чем более старался Ветер, тем крепче закутывался путешественник в свой плащ: он ворчал на непогоду, но ехал всё дальше и дальше.*</a:t>
            </a:r>
            <a:endParaRPr kumimoji="0" lang="ru-RU" sz="5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548681"/>
            <a:ext cx="6768752" cy="3285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Константин Дмитриевич Ушинский</a:t>
            </a: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«Ветер и солнце»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100" dirty="0"/>
          </a:p>
        </p:txBody>
      </p:sp>
      <p:pic>
        <p:nvPicPr>
          <p:cNvPr id="5" name="Рисунок 4" descr="C:\Documents and Settings\Admin\Рабочий стол\МОИ КЛ ЧАСЫ\532258041203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3163">
            <a:off x="361105" y="461791"/>
            <a:ext cx="1742650" cy="161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403648" y="2924944"/>
            <a:ext cx="6696744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2312160"/>
            <a:ext cx="828092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Но чем более </a:t>
            </a:r>
            <a:r>
              <a:rPr lang="ru-RU" sz="4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старался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Ветер, тем крепче </a:t>
            </a:r>
            <a:r>
              <a:rPr lang="ru-RU" sz="4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закутывался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путешественник в свой плащ: он </a:t>
            </a:r>
            <a:r>
              <a:rPr lang="ru-RU" sz="4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ворчал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на непогоду, но </a:t>
            </a:r>
            <a:r>
              <a:rPr lang="ru-RU" sz="4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ехал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всё дальше и дальше.*</a:t>
            </a:r>
            <a:endParaRPr kumimoji="0" lang="ru-RU" sz="5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548681"/>
            <a:ext cx="6768752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100" dirty="0"/>
          </a:p>
        </p:txBody>
      </p:sp>
      <p:pic>
        <p:nvPicPr>
          <p:cNvPr id="5" name="Рисунок 4" descr="C:\Documents and Settings\Admin\Рабочий стол\МОИ КЛ ЧАСЫ\532258041203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3163">
            <a:off x="361105" y="461791"/>
            <a:ext cx="1742650" cy="161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403648" y="2924944"/>
            <a:ext cx="6696744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771800" y="1107545"/>
            <a:ext cx="583264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Старался, закутывался, ворчал,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ехал.</a:t>
            </a:r>
            <a:endParaRPr kumimoji="0" lang="ru-RU" sz="9600" b="1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548681"/>
            <a:ext cx="6768752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100" dirty="0"/>
          </a:p>
        </p:txBody>
      </p:sp>
      <p:pic>
        <p:nvPicPr>
          <p:cNvPr id="5" name="Рисунок 4" descr="C:\Documents and Settings\Admin\Рабочий стол\МОИ КЛ ЧАСЫ\532258041203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3163">
            <a:off x="361105" y="461791"/>
            <a:ext cx="1742650" cy="161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403648" y="2924944"/>
            <a:ext cx="6696744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339752" y="1107545"/>
            <a:ext cx="626469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Старается, закутывается, ворчит,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едет.</a:t>
            </a:r>
            <a:endParaRPr kumimoji="0" lang="ru-RU" sz="9600" b="1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548681"/>
            <a:ext cx="6768752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100" dirty="0"/>
          </a:p>
        </p:txBody>
      </p:sp>
      <p:pic>
        <p:nvPicPr>
          <p:cNvPr id="5" name="Рисунок 4" descr="C:\Documents and Settings\Admin\Рабочий стол\МОИ КЛ ЧАСЫ\532258041203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3163">
            <a:off x="361105" y="461791"/>
            <a:ext cx="1742650" cy="161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403648" y="2924944"/>
            <a:ext cx="6696744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339752" y="1107545"/>
            <a:ext cx="626469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Постарается, закутается, заворчит,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уедет.</a:t>
            </a:r>
            <a:endParaRPr kumimoji="0" lang="ru-RU" sz="9600" b="1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548681"/>
            <a:ext cx="6768752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100" dirty="0"/>
          </a:p>
        </p:txBody>
      </p:sp>
      <p:pic>
        <p:nvPicPr>
          <p:cNvPr id="5" name="Рисунок 4" descr="C:\Documents and Settings\Admin\Рабочий стол\МОИ КЛ ЧАСЫ\532258041203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3163">
            <a:off x="361105" y="461791"/>
            <a:ext cx="1742650" cy="161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403648" y="2924944"/>
            <a:ext cx="6696744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3068960"/>
          <a:ext cx="8280914" cy="342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1426"/>
                <a:gridCol w="1044440"/>
                <a:gridCol w="876422"/>
                <a:gridCol w="690238"/>
                <a:gridCol w="746029"/>
                <a:gridCol w="820632"/>
                <a:gridCol w="820632"/>
                <a:gridCol w="820632"/>
                <a:gridCol w="1790463"/>
              </a:tblGrid>
              <a:tr h="2232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ВИД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СПРЯ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ЖЕНИЕ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 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ПРЕДЛОЖЕНИИ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НАКЛОНЕНИЕ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ЧИСЛО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ЛИЦО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РОД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КАК ОЦЕНИВАЕТЕ РАБОТУ СВОЕЙ ГРУППЫ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007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Дуга 69"/>
          <p:cNvSpPr/>
          <p:nvPr/>
        </p:nvSpPr>
        <p:spPr>
          <a:xfrm rot="10800000">
            <a:off x="3707903" y="4077072"/>
            <a:ext cx="1224136" cy="504056"/>
          </a:xfrm>
          <a:prstGeom prst="arc">
            <a:avLst>
              <a:gd name="adj1" fmla="val 10591069"/>
              <a:gd name="adj2" fmla="val 21380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1" name="Прямая соединительная линия 80"/>
          <p:cNvCxnSpPr>
            <a:stCxn id="77" idx="2"/>
          </p:cNvCxnSpPr>
          <p:nvPr/>
        </p:nvCxnSpPr>
        <p:spPr>
          <a:xfrm rot="5400000" flipH="1">
            <a:off x="3527884" y="3176972"/>
            <a:ext cx="216024" cy="1440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3815916" y="3176972"/>
            <a:ext cx="216024" cy="1440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2987824" y="2564904"/>
            <a:ext cx="2736304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827584" y="1484784"/>
            <a:ext cx="2448272" cy="15841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V="1">
            <a:off x="1943708" y="944724"/>
            <a:ext cx="2304256" cy="12241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899592" y="4005064"/>
            <a:ext cx="2088232" cy="10801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887924" y="1160748"/>
            <a:ext cx="2304256" cy="504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5652120" y="3140968"/>
            <a:ext cx="2880320" cy="216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827584" y="404664"/>
            <a:ext cx="1656184" cy="10801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7"/>
          </p:cNvCxnSpPr>
          <p:nvPr/>
        </p:nvCxnSpPr>
        <p:spPr>
          <a:xfrm rot="10800000" flipV="1">
            <a:off x="5323406" y="1124744"/>
            <a:ext cx="1984899" cy="18092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-72516" y="4113076"/>
            <a:ext cx="1656184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611560" y="3429000"/>
            <a:ext cx="2448272" cy="720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>
            <a:off x="5292080" y="260648"/>
            <a:ext cx="2016224" cy="8640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7560332" y="4041068"/>
            <a:ext cx="1872208" cy="720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5652120" y="4221088"/>
            <a:ext cx="2808312" cy="792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4860032" y="5013176"/>
            <a:ext cx="2448272" cy="15841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>
            <a:off x="2267744" y="6525344"/>
            <a:ext cx="489654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2267744" y="5013176"/>
            <a:ext cx="1656184" cy="151216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 rot="1184809">
            <a:off x="5284091" y="612620"/>
            <a:ext cx="1487747" cy="387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</a:t>
            </a:r>
            <a:endParaRPr lang="ru-RU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11560" y="3789040"/>
            <a:ext cx="1977308" cy="672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Ед.ч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Мн.ч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 rot="19788278">
            <a:off x="815296" y="887794"/>
            <a:ext cx="1964516" cy="518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наклонение</a:t>
            </a:r>
            <a:endParaRPr lang="ru-RU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Дуга 60"/>
          <p:cNvSpPr/>
          <p:nvPr/>
        </p:nvSpPr>
        <p:spPr>
          <a:xfrm>
            <a:off x="3491880" y="3356992"/>
            <a:ext cx="504056" cy="936104"/>
          </a:xfrm>
          <a:prstGeom prst="arc">
            <a:avLst>
              <a:gd name="adj1" fmla="val 10348175"/>
              <a:gd name="adj2" fmla="val 0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единительная линия 62"/>
          <p:cNvCxnSpPr>
            <a:stCxn id="61" idx="0"/>
          </p:cNvCxnSpPr>
          <p:nvPr/>
        </p:nvCxnSpPr>
        <p:spPr>
          <a:xfrm rot="16200000" flipH="1">
            <a:off x="3742840" y="3607952"/>
            <a:ext cx="2772" cy="50342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Дуга 64"/>
          <p:cNvSpPr/>
          <p:nvPr/>
        </p:nvSpPr>
        <p:spPr>
          <a:xfrm>
            <a:off x="4572000" y="3356992"/>
            <a:ext cx="495672" cy="944488"/>
          </a:xfrm>
          <a:prstGeom prst="arc">
            <a:avLst>
              <a:gd name="adj1" fmla="val 10348175"/>
              <a:gd name="adj2" fmla="val 0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rot="16200000" flipH="1">
            <a:off x="4822324" y="3610724"/>
            <a:ext cx="2772" cy="50342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 rot="19844366">
            <a:off x="1764687" y="1117029"/>
            <a:ext cx="1855868" cy="15531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Изъявительное</a:t>
            </a:r>
          </a:p>
          <a:p>
            <a:pPr algn="ctr"/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Условное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Повелительное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300192" y="3284984"/>
            <a:ext cx="172798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5868144" y="3645024"/>
            <a:ext cx="2376264" cy="871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1л           2л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– мы     ты – вы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3л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– она - они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491880" y="5229200"/>
            <a:ext cx="172798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прош.время</a:t>
            </a:r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1043608" y="3429000"/>
            <a:ext cx="172798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</a:t>
            </a:r>
          </a:p>
        </p:txBody>
      </p:sp>
      <p:sp>
        <p:nvSpPr>
          <p:cNvPr id="76" name="Прямоугольник 75"/>
          <p:cNvSpPr/>
          <p:nvPr/>
        </p:nvSpPr>
        <p:spPr>
          <a:xfrm rot="951830">
            <a:off x="5033914" y="1178954"/>
            <a:ext cx="1934174" cy="1132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Настоящее </a:t>
            </a:r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Прошедшее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Будущее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275856" y="3068960"/>
            <a:ext cx="86409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</a:t>
            </a:r>
          </a:p>
          <a:p>
            <a:pPr algn="ctr"/>
            <a:endParaRPr lang="ru-RU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rot="10800000">
            <a:off x="3347864" y="3284984"/>
            <a:ext cx="216024" cy="1440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 flipV="1">
            <a:off x="4932040" y="3284984"/>
            <a:ext cx="216024" cy="1440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 flipH="1" flipV="1">
            <a:off x="4752020" y="3176972"/>
            <a:ext cx="288032" cy="720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6200000" flipV="1">
            <a:off x="4499992" y="3212976"/>
            <a:ext cx="266328" cy="1223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Дуга 96"/>
          <p:cNvSpPr/>
          <p:nvPr/>
        </p:nvSpPr>
        <p:spPr>
          <a:xfrm flipH="1">
            <a:off x="3635896" y="3429000"/>
            <a:ext cx="360040" cy="720080"/>
          </a:xfrm>
          <a:prstGeom prst="arc">
            <a:avLst>
              <a:gd name="adj1" fmla="val 16200000"/>
              <a:gd name="adj2" fmla="val 83792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Дуга 97"/>
          <p:cNvSpPr/>
          <p:nvPr/>
        </p:nvSpPr>
        <p:spPr>
          <a:xfrm flipH="1">
            <a:off x="4788024" y="3429000"/>
            <a:ext cx="360040" cy="720080"/>
          </a:xfrm>
          <a:prstGeom prst="arc">
            <a:avLst>
              <a:gd name="adj1" fmla="val 16200000"/>
              <a:gd name="adj2" fmla="val 83792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4427984" y="2996952"/>
            <a:ext cx="122413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спряжение</a:t>
            </a:r>
          </a:p>
          <a:p>
            <a:pPr algn="ctr"/>
            <a:endParaRPr lang="ru-RU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275856" y="3861048"/>
            <a:ext cx="86409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С      Н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491880" y="4509120"/>
            <a:ext cx="172819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сказуемое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427984" y="3861048"/>
            <a:ext cx="86409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I        II 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71" name="Дуга 70"/>
          <p:cNvSpPr/>
          <p:nvPr/>
        </p:nvSpPr>
        <p:spPr>
          <a:xfrm rot="10800000">
            <a:off x="3707904" y="4221088"/>
            <a:ext cx="1224136" cy="504056"/>
          </a:xfrm>
          <a:prstGeom prst="arc">
            <a:avLst>
              <a:gd name="adj1" fmla="val 10591069"/>
              <a:gd name="adj2" fmla="val 21380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4067944" y="4005064"/>
            <a:ext cx="432048" cy="216024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772816"/>
            <a:ext cx="7488832" cy="3384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Documents and Settings\Admin\Рабочий стол\МОИ КЛ ЧАСЫ\532258041203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3163">
            <a:off x="361105" y="461791"/>
            <a:ext cx="1742650" cy="161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564904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Греет, припекает, видит, засверкает, жжет.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Documents and Settings\Admin\Рабочий стол\МОИ КЛ ЧАСЫ\532258041203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3163">
            <a:off x="361105" y="389783"/>
            <a:ext cx="1742650" cy="161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564904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Греет, припекает, засверкает, жжет.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Documents and Settings\Admin\Рабочий стол\МОИ КЛ ЧАСЫ\532258041203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3163">
            <a:off x="361105" y="389783"/>
            <a:ext cx="1742650" cy="161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052736"/>
            <a:ext cx="6768752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«Повторение изученного материала по теме «Глагол»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100" dirty="0"/>
          </a:p>
        </p:txBody>
      </p:sp>
      <p:pic>
        <p:nvPicPr>
          <p:cNvPr id="5" name="Рисунок 4" descr="C:\Documents and Settings\Admin\Рабочий стол\МОИ КЛ ЧАСЫ\532258041203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3163">
            <a:off x="566323" y="788908"/>
            <a:ext cx="1742650" cy="161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052736"/>
            <a:ext cx="6768752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повторить и систематизировать все свои знания о глаголе.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100" dirty="0"/>
          </a:p>
        </p:txBody>
      </p:sp>
      <p:pic>
        <p:nvPicPr>
          <p:cNvPr id="5" name="Рисунок 4" descr="C:\Documents and Settings\Admin\Рабочий стол\МОИ КЛ ЧАСЫ\532258041203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3163">
            <a:off x="566323" y="788908"/>
            <a:ext cx="1742650" cy="161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564904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Греет, припекает, видит, засверкает, жжет.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Documents and Settings\Admin\Рабочий стол\МОИ КЛ ЧАСЫ\532258041203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3163">
            <a:off x="361105" y="389783"/>
            <a:ext cx="1742650" cy="161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564904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Греет, припекает, видит, засверкает, жжет.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Documents and Settings\Admin\Рабочий стол\МОИ КЛ ЧАСЫ\532258041203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3163">
            <a:off x="361105" y="389783"/>
            <a:ext cx="1742650" cy="161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548680"/>
            <a:ext cx="6768752" cy="645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Оцените себя: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балла – нет ошибок</a:t>
            </a: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балла – 1 ошибка</a:t>
            </a: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балл – 2 ошибки</a:t>
            </a: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баллов – 3 и более ошибок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100" dirty="0"/>
          </a:p>
        </p:txBody>
      </p:sp>
      <p:pic>
        <p:nvPicPr>
          <p:cNvPr id="5" name="Рисунок 4" descr="C:\Documents and Settings\Admin\Рабочий стол\МОИ КЛ ЧАСЫ\532258041203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3163">
            <a:off x="566323" y="788908"/>
            <a:ext cx="1742650" cy="161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206</Words>
  <Application>Microsoft Office PowerPoint</Application>
  <PresentationFormat>Экран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21</cp:revision>
  <dcterms:modified xsi:type="dcterms:W3CDTF">2012-02-15T11:49:11Z</dcterms:modified>
</cp:coreProperties>
</file>