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DA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CA8F0-3F44-4E47-A857-74CE7B4A35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695C1-F306-45AC-88AF-3E96AB10C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40497-8455-41D9-A773-081182551D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7750-ECF5-4E7F-AB3E-A599FDEB9C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0EC48-4481-46C1-ACEC-ED2D9BB553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69CFC-CAD0-425E-9008-5CE8B53E4A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F588B-AE70-4098-BB3D-3E3D1EF2D1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B64E6-36C9-4EC4-B014-A28252A71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37F5B-B13D-4C7F-8ED0-A18F13A2C2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4DBF4-32F0-45E0-B3AC-03861E0AB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08561-3C2A-4CA8-809D-A39AC7F82A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6805B7-5BF8-4474-84D4-BD103E7132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9621" r="15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09800" y="1447800"/>
            <a:ext cx="3831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Comic Sans MS" pitchFamily="66" charset="0"/>
              </a:rPr>
              <a:t>Кроссворд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</a:rPr>
              <a:t>В гостях у </a:t>
            </a:r>
            <a:r>
              <a:rPr lang="ru-RU" sz="2400" b="1" dirty="0" err="1" smtClean="0">
                <a:solidFill>
                  <a:srgbClr val="000099"/>
                </a:solidFill>
                <a:latin typeface="Comic Sans MS" pitchFamily="66" charset="0"/>
              </a:rPr>
              <a:t>Винни-Пуха</a:t>
            </a:r>
            <a:endParaRPr lang="ru-RU" sz="24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286000" y="4724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13716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auto">
          <a:xfrm>
            <a:off x="18288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>
            <a:off x="22860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27432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32004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2286000" y="3810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914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457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>
            <a:off x="914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13716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18288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2860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2743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3200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3429000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34290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т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429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ч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34290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429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я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13716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1371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3716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3716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18288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22860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22860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32004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32004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200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32004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200400" y="1066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3657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41148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45720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50292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4648200" y="3505200"/>
            <a:ext cx="403668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С кем </a:t>
            </a:r>
            <a:r>
              <a:rPr lang="ru-RU" sz="3200" b="1" dirty="0" err="1" smtClean="0">
                <a:solidFill>
                  <a:srgbClr val="000099"/>
                </a:solidFill>
                <a:latin typeface="Comic Sans MS" pitchFamily="66" charset="0"/>
              </a:rPr>
              <a:t>Винни-Пух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ходил в гости 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к Кролику?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2"/>
          <a:srcRect l="28444" r="27110" b="2222"/>
          <a:stretch>
            <a:fillRect/>
          </a:stretch>
        </p:blipFill>
        <p:spPr bwMode="auto">
          <a:xfrm>
            <a:off x="7162800" y="304799"/>
            <a:ext cx="1447800" cy="25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15240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</a:t>
            </a:r>
            <a:endParaRPr lang="ru-RU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/>
          <a:srcRect l="8333" t="24445" r="80833" b="41111"/>
          <a:stretch>
            <a:fillRect/>
          </a:stretch>
        </p:blipFill>
        <p:spPr bwMode="auto">
          <a:xfrm rot="20409032">
            <a:off x="5612055" y="2491636"/>
            <a:ext cx="538079" cy="128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286000" y="4724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13716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auto">
          <a:xfrm>
            <a:off x="18288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>
            <a:off x="22860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27432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32004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2286000" y="3810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914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457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>
            <a:off x="914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13716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18288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2860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2743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3200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3429000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34290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т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429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ч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34290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429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я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13716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1371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3716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3716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18288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22860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22860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32004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32004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200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32004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200400" y="1066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3657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41148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45720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50292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4648200" y="3505200"/>
            <a:ext cx="426911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Что потерял ослик?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/>
          <a:srcRect l="28444" r="27110" b="2222"/>
          <a:stretch>
            <a:fillRect/>
          </a:stretch>
        </p:blipFill>
        <p:spPr bwMode="auto">
          <a:xfrm>
            <a:off x="7162800" y="304799"/>
            <a:ext cx="1447800" cy="25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5240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47800" y="1143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2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1524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х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71600" y="19812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в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71600" y="2438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1600" y="28956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572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4572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/>
          <a:srcRect l="8333" t="24445" r="80833" b="41111"/>
          <a:stretch>
            <a:fillRect/>
          </a:stretch>
        </p:blipFill>
        <p:spPr bwMode="auto">
          <a:xfrm rot="20409032">
            <a:off x="5612055" y="2491636"/>
            <a:ext cx="538079" cy="128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286000" y="4724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13716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auto">
          <a:xfrm>
            <a:off x="18288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>
            <a:off x="22860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27432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32004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2286000" y="3810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914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457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>
            <a:off x="914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13716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18288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2860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2743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3200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3429000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34290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т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429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ч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34290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429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я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13716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1371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3716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3716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18288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22860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32004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32004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200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32004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200400" y="1066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3657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41148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45720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50292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486400" y="3733800"/>
            <a:ext cx="310213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3</a:t>
            </a:r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Кто нашел 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хвост ослика?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/>
          <a:srcRect l="28444" r="27110" b="2222"/>
          <a:stretch>
            <a:fillRect/>
          </a:stretch>
        </p:blipFill>
        <p:spPr bwMode="auto">
          <a:xfrm>
            <a:off x="7162800" y="304799"/>
            <a:ext cx="1447800" cy="25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5240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47800" y="1143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2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1524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х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71600" y="19812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в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71600" y="2438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1600" y="28956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400" y="2057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3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58" name="Picture 14" descr="C:\Documents and Settings\av@tar\Мои документы\Мои рисунки\Рисунок4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1" b="4857"/>
          <a:stretch>
            <a:fillRect/>
          </a:stretch>
        </p:blipFill>
        <p:spPr bwMode="auto">
          <a:xfrm>
            <a:off x="3777812" y="0"/>
            <a:ext cx="2132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9" name="TextBox 58"/>
          <p:cNvSpPr txBox="1"/>
          <p:nvPr/>
        </p:nvSpPr>
        <p:spPr>
          <a:xfrm>
            <a:off x="914400" y="19812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288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572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4572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/>
          <a:srcRect l="8333" t="24445" r="80833" b="41111"/>
          <a:stretch>
            <a:fillRect/>
          </a:stretch>
        </p:blipFill>
        <p:spPr bwMode="auto">
          <a:xfrm rot="20409032">
            <a:off x="5612055" y="2491636"/>
            <a:ext cx="538079" cy="128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286000" y="4724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13716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auto">
          <a:xfrm>
            <a:off x="18288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>
            <a:off x="22860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27432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32004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2286000" y="3810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914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457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>
            <a:off x="914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13716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18288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2860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2743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3200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3429000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34290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т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429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ч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34290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429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я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13716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1371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3716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3716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18288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22860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32004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32004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200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32004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200400" y="1066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3657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41148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45720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50292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810000" y="3886200"/>
            <a:ext cx="55146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4</a:t>
            </a:r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Кого боялся </a:t>
            </a:r>
            <a:r>
              <a:rPr lang="ru-RU" sz="3200" b="1" dirty="0" err="1" smtClean="0">
                <a:solidFill>
                  <a:srgbClr val="000099"/>
                </a:solidFill>
                <a:latin typeface="Comic Sans MS" pitchFamily="66" charset="0"/>
              </a:rPr>
              <a:t>Винни-Пух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когда лез за медом?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/>
          <a:srcRect l="28444" r="27110" b="2222"/>
          <a:stretch>
            <a:fillRect/>
          </a:stretch>
        </p:blipFill>
        <p:spPr bwMode="auto">
          <a:xfrm>
            <a:off x="7162800" y="304799"/>
            <a:ext cx="1447800" cy="25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5240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1524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х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71600" y="19812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в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71600" y="2438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1600" y="28956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400" y="2057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3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58" name="Picture 14" descr="C:\Documents and Settings\av@tar\Мои документы\Мои рисунки\Рисунок4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1" b="4857"/>
          <a:stretch>
            <a:fillRect/>
          </a:stretch>
        </p:blipFill>
        <p:spPr bwMode="auto">
          <a:xfrm>
            <a:off x="3777812" y="0"/>
            <a:ext cx="2132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9" name="TextBox 58"/>
          <p:cNvSpPr txBox="1"/>
          <p:nvPr/>
        </p:nvSpPr>
        <p:spPr>
          <a:xfrm>
            <a:off x="914400" y="19812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288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2200" y="2514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4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86000" y="297180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86000" y="3886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ё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86000" y="434340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л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0" y="4800600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ы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25687" flipH="1">
            <a:off x="1990368" y="932948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228600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54298">
            <a:off x="786191" y="706508"/>
            <a:ext cx="537047" cy="4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1219200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841016">
            <a:off x="243289" y="109298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" name="TextBox 70"/>
          <p:cNvSpPr txBox="1"/>
          <p:nvPr/>
        </p:nvSpPr>
        <p:spPr>
          <a:xfrm>
            <a:off x="1447800" y="1143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2</a:t>
            </a:r>
            <a:endParaRPr lang="ru-RU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572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4572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/>
          <a:srcRect l="8333" t="24445" r="80833" b="41111"/>
          <a:stretch>
            <a:fillRect/>
          </a:stretch>
        </p:blipFill>
        <p:spPr bwMode="auto">
          <a:xfrm rot="20409032">
            <a:off x="5612055" y="2491636"/>
            <a:ext cx="538079" cy="128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286000" y="4724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13716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auto">
          <a:xfrm>
            <a:off x="18288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>
            <a:off x="22860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27432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32004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2286000" y="3810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914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457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>
            <a:off x="914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13716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18288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2860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2743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3200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3429000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34290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т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429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ч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34290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429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я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13716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1371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3716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3716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18288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22860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32004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32004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200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32004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200400" y="1066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3657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41148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45720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50292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4419600" y="3886200"/>
            <a:ext cx="42931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5</a:t>
            </a:r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Кто грустил в свой 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день рождения?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/>
          <a:srcRect l="28444" r="27110" b="2222"/>
          <a:stretch>
            <a:fillRect/>
          </a:stretch>
        </p:blipFill>
        <p:spPr bwMode="auto">
          <a:xfrm>
            <a:off x="7162800" y="304799"/>
            <a:ext cx="1447800" cy="25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5240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1524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х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71600" y="19812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в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71600" y="2438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1600" y="28956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400" y="2057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3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58" name="Picture 14" descr="C:\Documents and Settings\av@tar\Мои документы\Мои рисунки\Рисунок4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1" b="4857"/>
          <a:stretch>
            <a:fillRect/>
          </a:stretch>
        </p:blipFill>
        <p:spPr bwMode="auto">
          <a:xfrm>
            <a:off x="3777812" y="0"/>
            <a:ext cx="2132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9" name="TextBox 58"/>
          <p:cNvSpPr txBox="1"/>
          <p:nvPr/>
        </p:nvSpPr>
        <p:spPr>
          <a:xfrm>
            <a:off x="914400" y="19812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288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2200" y="2514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4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86000" y="297180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86000" y="3886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ё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86000" y="434340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л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0" y="4800600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ы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25687" flipH="1">
            <a:off x="1990368" y="932948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228600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54298">
            <a:off x="786191" y="706508"/>
            <a:ext cx="537047" cy="4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1219200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841016">
            <a:off x="243289" y="109298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" name="TextBox 70"/>
          <p:cNvSpPr txBox="1"/>
          <p:nvPr/>
        </p:nvSpPr>
        <p:spPr>
          <a:xfrm>
            <a:off x="1447800" y="1143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2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66800" y="4343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5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73" name="Picture 13" descr="C:\Documents and Settings\av@ta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822700"/>
            <a:ext cx="167005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4" name="TextBox 73"/>
          <p:cNvSpPr txBox="1"/>
          <p:nvPr/>
        </p:nvSpPr>
        <p:spPr>
          <a:xfrm>
            <a:off x="1371600" y="4343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28800" y="43434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43200" y="43434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и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00400" y="4343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35004"/>
            <a:ext cx="1600200" cy="232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572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4572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/>
          <a:srcRect l="8333" t="24445" r="80833" b="41111"/>
          <a:stretch>
            <a:fillRect/>
          </a:stretch>
        </p:blipFill>
        <p:spPr bwMode="auto">
          <a:xfrm rot="20409032">
            <a:off x="5612055" y="2491636"/>
            <a:ext cx="538079" cy="128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286000" y="4724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13716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auto">
          <a:xfrm>
            <a:off x="18288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>
            <a:off x="22860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27432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32004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2286000" y="3810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914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457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>
            <a:off x="914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13716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18288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2860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2743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3200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3429000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34290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т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429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ч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34290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429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я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13716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1371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3716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3716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18288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22860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32004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32004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200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32004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200400" y="1066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3657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41148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45720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50292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181600" y="3810000"/>
            <a:ext cx="3411511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6</a:t>
            </a:r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Что подарил </a:t>
            </a:r>
          </a:p>
          <a:p>
            <a:pPr algn="ctr"/>
            <a:r>
              <a:rPr lang="ru-RU" sz="3200" b="1" dirty="0" err="1" smtClean="0">
                <a:solidFill>
                  <a:srgbClr val="000099"/>
                </a:solidFill>
                <a:latin typeface="Comic Sans MS" pitchFamily="66" charset="0"/>
              </a:rPr>
              <a:t>Винни-Пух</a:t>
            </a:r>
            <a:endParaRPr lang="ru-RU" sz="32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ослику </a:t>
            </a:r>
            <a:r>
              <a:rPr lang="ru-RU" sz="3200" b="1" dirty="0" err="1" smtClean="0">
                <a:solidFill>
                  <a:srgbClr val="000099"/>
                </a:solidFill>
                <a:latin typeface="Comic Sans MS" pitchFamily="66" charset="0"/>
              </a:rPr>
              <a:t>Иа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 на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д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ень рождения?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/>
          <a:srcRect l="28444" r="27110" b="2222"/>
          <a:stretch>
            <a:fillRect/>
          </a:stretch>
        </p:blipFill>
        <p:spPr bwMode="auto">
          <a:xfrm>
            <a:off x="7162800" y="304799"/>
            <a:ext cx="1447800" cy="25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5240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1524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х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71600" y="19812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в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71600" y="2438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1600" y="28956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400" y="2057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3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58" name="Picture 14" descr="C:\Documents and Settings\av@tar\Мои документы\Мои рисунки\Рисунок4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1" b="4857"/>
          <a:stretch>
            <a:fillRect/>
          </a:stretch>
        </p:blipFill>
        <p:spPr bwMode="auto">
          <a:xfrm>
            <a:off x="3777812" y="0"/>
            <a:ext cx="2132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9" name="TextBox 58"/>
          <p:cNvSpPr txBox="1"/>
          <p:nvPr/>
        </p:nvSpPr>
        <p:spPr>
          <a:xfrm>
            <a:off x="914400" y="19812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288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2200" y="2514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4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86000" y="297180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86000" y="3886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ё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86000" y="434340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л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0" y="4800600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ы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25687" flipH="1">
            <a:off x="1990368" y="932948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228600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54298">
            <a:off x="786191" y="706508"/>
            <a:ext cx="537047" cy="4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1219200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841016">
            <a:off x="243289" y="109298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" name="TextBox 70"/>
          <p:cNvSpPr txBox="1"/>
          <p:nvPr/>
        </p:nvSpPr>
        <p:spPr>
          <a:xfrm>
            <a:off x="1447800" y="1143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2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66800" y="4343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5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73" name="Picture 13" descr="C:\Documents and Settings\av@ta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822700"/>
            <a:ext cx="167005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4" name="TextBox 73"/>
          <p:cNvSpPr txBox="1"/>
          <p:nvPr/>
        </p:nvSpPr>
        <p:spPr>
          <a:xfrm>
            <a:off x="1371600" y="4343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28800" y="43434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43200" y="43434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и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00400" y="4343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52800" y="685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6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00400" y="1143000"/>
            <a:ext cx="356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г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00400" y="16002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2057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р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00400" y="251460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ш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00400" y="29718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35004"/>
            <a:ext cx="1600200" cy="232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572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4572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/>
          <a:srcRect l="8333" t="24445" r="80833" b="41111"/>
          <a:stretch>
            <a:fillRect/>
          </a:stretch>
        </p:blipFill>
        <p:spPr bwMode="auto">
          <a:xfrm rot="20409032">
            <a:off x="5612055" y="2491636"/>
            <a:ext cx="538079" cy="128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286000" y="4724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13716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auto">
          <a:xfrm>
            <a:off x="18288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>
            <a:off x="22860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27432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3200400" y="4267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2286000" y="3810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914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457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>
            <a:off x="914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13716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18288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2860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27432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3200400" y="3352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3429000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34290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т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429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ч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34290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429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290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я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13716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1371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3716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3716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18288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22860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3200400" y="28956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32004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200400" y="19812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3200400" y="15240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200400" y="10668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36576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41148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45720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5029200" y="2438400"/>
            <a:ext cx="604838" cy="604838"/>
          </a:xfrm>
          <a:prstGeom prst="cube">
            <a:avLst>
              <a:gd name="adj" fmla="val 25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5181600" y="3810000"/>
            <a:ext cx="3411511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7</a:t>
            </a:r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Что подарил 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Пятачок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ослику </a:t>
            </a:r>
            <a:r>
              <a:rPr lang="ru-RU" sz="3200" b="1" dirty="0" err="1" smtClean="0">
                <a:solidFill>
                  <a:srgbClr val="000099"/>
                </a:solidFill>
                <a:latin typeface="Comic Sans MS" pitchFamily="66" charset="0"/>
              </a:rPr>
              <a:t>Иа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 на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д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ень рождения?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/>
          <a:srcRect l="28444" r="27110" b="2222"/>
          <a:stretch>
            <a:fillRect/>
          </a:stretch>
        </p:blipFill>
        <p:spPr bwMode="auto">
          <a:xfrm>
            <a:off x="7162800" y="304799"/>
            <a:ext cx="1447800" cy="25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5240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1524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х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71600" y="19812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в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71600" y="2438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1600" y="28956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400" y="2057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3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58" name="Picture 14" descr="C:\Documents and Settings\av@tar\Мои документы\Мои рисунки\Рисунок4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1" b="4857"/>
          <a:stretch>
            <a:fillRect/>
          </a:stretch>
        </p:blipFill>
        <p:spPr bwMode="auto">
          <a:xfrm>
            <a:off x="3777812" y="0"/>
            <a:ext cx="2132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9" name="TextBox 58"/>
          <p:cNvSpPr txBox="1"/>
          <p:nvPr/>
        </p:nvSpPr>
        <p:spPr>
          <a:xfrm>
            <a:off x="914400" y="19812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28800" y="1981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2200" y="2514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4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86000" y="297180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п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86000" y="38862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ё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86000" y="434340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л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0" y="4800600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ы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25687" flipH="1">
            <a:off x="1990368" y="932948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228600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54298">
            <a:off x="786191" y="706508"/>
            <a:ext cx="537047" cy="4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1219200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841016">
            <a:off x="243289" y="109298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" name="TextBox 70"/>
          <p:cNvSpPr txBox="1"/>
          <p:nvPr/>
        </p:nvSpPr>
        <p:spPr>
          <a:xfrm>
            <a:off x="1447800" y="1143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2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66800" y="4343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5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73" name="Picture 13" descr="C:\Documents and Settings\av@ta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822700"/>
            <a:ext cx="167005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4" name="TextBox 73"/>
          <p:cNvSpPr txBox="1"/>
          <p:nvPr/>
        </p:nvSpPr>
        <p:spPr>
          <a:xfrm>
            <a:off x="1371600" y="4343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28800" y="43434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с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43200" y="43434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и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00400" y="4343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52800" y="685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6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00400" y="1143000"/>
            <a:ext cx="356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г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00400" y="16002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20574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р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00400" y="251460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ш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00400" y="29718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71800" y="2590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7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pSp>
        <p:nvGrpSpPr>
          <p:cNvPr id="85" name="Группа 7"/>
          <p:cNvGrpSpPr>
            <a:grpSpLocks/>
          </p:cNvGrpSpPr>
          <p:nvPr/>
        </p:nvGrpSpPr>
        <p:grpSpPr bwMode="auto">
          <a:xfrm>
            <a:off x="6553200" y="152400"/>
            <a:ext cx="2590800" cy="3124200"/>
            <a:chOff x="7239000" y="0"/>
            <a:chExt cx="1905000" cy="2438400"/>
          </a:xfrm>
        </p:grpSpPr>
        <p:pic>
          <p:nvPicPr>
            <p:cNvPr id="86" name="Picture 4"/>
            <p:cNvPicPr>
              <a:picLocks noChangeAspect="1" noChangeArrowheads="1"/>
            </p:cNvPicPr>
            <p:nvPr/>
          </p:nvPicPr>
          <p:blipFill>
            <a:blip r:embed="rId10"/>
            <a:srcRect l="22000" t="1932"/>
            <a:stretch>
              <a:fillRect/>
            </a:stretch>
          </p:blipFill>
          <p:spPr bwMode="auto">
            <a:xfrm>
              <a:off x="7270750" y="0"/>
              <a:ext cx="187325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" name="Прямоугольник 86"/>
            <p:cNvSpPr/>
            <p:nvPr/>
          </p:nvSpPr>
          <p:spPr>
            <a:xfrm>
              <a:off x="7239000" y="0"/>
              <a:ext cx="152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657600" y="25146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114800" y="25146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р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572000" y="2514600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и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29200" y="2514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к</a:t>
            </a:r>
            <a:endParaRPr lang="ru-RU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7"/>
          <p:cNvGrpSpPr>
            <a:grpSpLocks/>
          </p:cNvGrpSpPr>
          <p:nvPr/>
        </p:nvGrpSpPr>
        <p:grpSpPr bwMode="auto">
          <a:xfrm>
            <a:off x="6553200" y="152400"/>
            <a:ext cx="2590800" cy="3124200"/>
            <a:chOff x="7239000" y="0"/>
            <a:chExt cx="1905000" cy="2438400"/>
          </a:xfrm>
        </p:grpSpPr>
        <p:pic>
          <p:nvPicPr>
            <p:cNvPr id="86" name="Picture 4"/>
            <p:cNvPicPr>
              <a:picLocks noChangeAspect="1" noChangeArrowheads="1"/>
            </p:cNvPicPr>
            <p:nvPr/>
          </p:nvPicPr>
          <p:blipFill>
            <a:blip r:embed="rId2"/>
            <a:srcRect l="22000" t="1932"/>
            <a:stretch>
              <a:fillRect/>
            </a:stretch>
          </p:blipFill>
          <p:spPr bwMode="auto">
            <a:xfrm>
              <a:off x="7270750" y="0"/>
              <a:ext cx="187325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" name="Прямоугольник 86"/>
            <p:cNvSpPr/>
            <p:nvPr/>
          </p:nvSpPr>
          <p:spPr>
            <a:xfrm>
              <a:off x="7239000" y="0"/>
              <a:ext cx="152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8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35004"/>
            <a:ext cx="1600200" cy="232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/>
          <a:srcRect l="8333" t="24445" r="80833" b="41111"/>
          <a:stretch>
            <a:fillRect/>
          </a:stretch>
        </p:blipFill>
        <p:spPr bwMode="auto">
          <a:xfrm rot="187606">
            <a:off x="6849732" y="5347719"/>
            <a:ext cx="538079" cy="128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2362200" y="-152400"/>
            <a:ext cx="492795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Определите склонение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существительных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25687" flipH="1">
            <a:off x="1990368" y="932948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228600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54298">
            <a:off x="786191" y="706508"/>
            <a:ext cx="537047" cy="4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1219200"/>
            <a:ext cx="55952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841016">
            <a:off x="243289" y="109298"/>
            <a:ext cx="5834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13" descr="C:\Documents and Settings\av@ta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822700"/>
            <a:ext cx="167005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58" name="Picture 14" descr="C:\Documents and Settings\av@tar\Мои документы\Мои рисунки\Рисунок4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1" b="4857"/>
          <a:stretch>
            <a:fillRect/>
          </a:stretch>
        </p:blipFill>
        <p:spPr bwMode="auto">
          <a:xfrm>
            <a:off x="7011550" y="3429000"/>
            <a:ext cx="2132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3200400" y="1219200"/>
            <a:ext cx="1895071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Пятачок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х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вост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с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ова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п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чёлы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о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слик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г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оршок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ш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арик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5181600" y="1219200"/>
            <a:ext cx="1292341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2скл.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2скл.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1скл.</a:t>
            </a:r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1скл.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2скл.</a:t>
            </a:r>
            <a:endParaRPr lang="ru-RU" sz="32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2скл.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2скл.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246</Words>
  <Application>Microsoft PowerPoint</Application>
  <PresentationFormat>Экран (4:3)</PresentationFormat>
  <Paragraphs>204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</dc:creator>
  <cp:lastModifiedBy>Админ</cp:lastModifiedBy>
  <cp:revision>38</cp:revision>
  <cp:lastPrinted>1601-01-01T00:00:00Z</cp:lastPrinted>
  <dcterms:created xsi:type="dcterms:W3CDTF">1601-01-01T00:00:00Z</dcterms:created>
  <dcterms:modified xsi:type="dcterms:W3CDTF">2012-02-02T15:09:04Z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