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799A-1C0E-4A03-AF72-174CA820C25D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281C-5E45-4EE9-9EC6-897EA902C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799A-1C0E-4A03-AF72-174CA820C25D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281C-5E45-4EE9-9EC6-897EA902C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799A-1C0E-4A03-AF72-174CA820C25D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281C-5E45-4EE9-9EC6-897EA902C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799A-1C0E-4A03-AF72-174CA820C25D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281C-5E45-4EE9-9EC6-897EA902C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799A-1C0E-4A03-AF72-174CA820C25D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281C-5E45-4EE9-9EC6-897EA902C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799A-1C0E-4A03-AF72-174CA820C25D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281C-5E45-4EE9-9EC6-897EA902C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799A-1C0E-4A03-AF72-174CA820C25D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281C-5E45-4EE9-9EC6-897EA902C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799A-1C0E-4A03-AF72-174CA820C25D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281C-5E45-4EE9-9EC6-897EA902C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799A-1C0E-4A03-AF72-174CA820C25D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281C-5E45-4EE9-9EC6-897EA902C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799A-1C0E-4A03-AF72-174CA820C25D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281C-5E45-4EE9-9EC6-897EA902C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799A-1C0E-4A03-AF72-174CA820C25D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281C-5E45-4EE9-9EC6-897EA902C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E799A-1C0E-4A03-AF72-174CA820C25D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281C-5E45-4EE9-9EC6-897EA902C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&#1056;&#1072;&#1073;&#1086;&#1095;&#1080;&#1081;%20&#1089;&#1090;&#1086;&#1083;\1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83568" y="1484784"/>
            <a:ext cx="652698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Наша практика в 11А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70892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79395" y="2708920"/>
            <a:ext cx="4544641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Студенты-практиканты:</a:t>
            </a:r>
          </a:p>
          <a:p>
            <a:pPr algn="ctr"/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Айвазян Марина</a:t>
            </a:r>
          </a:p>
          <a:p>
            <a:pPr algn="ctr"/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Лемешко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Инна</a:t>
            </a:r>
          </a:p>
          <a:p>
            <a:pPr algn="ctr"/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Мишурова Ксения</a:t>
            </a:r>
          </a:p>
          <a:p>
            <a:pPr algn="ctr"/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Титович Кристина</a:t>
            </a:r>
          </a:p>
          <a:p>
            <a:pPr algn="ctr"/>
            <a:endParaRPr lang="ru-RU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9" name="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6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26"/>
            <a:ext cx="9144000" cy="684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1566570">
            <a:off x="-149274" y="4461791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99592" y="836712"/>
            <a:ext cx="6624736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 нас были самые лучшие дети!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357562"/>
            <a:ext cx="4572032" cy="309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 rot="20592546">
            <a:off x="539552" y="908720"/>
            <a:ext cx="66967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Мы проводили с ними методики…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330926">
            <a:off x="3210115" y="2312753"/>
            <a:ext cx="5021529" cy="376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3356992"/>
            <a:ext cx="2148130" cy="308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" y="836712"/>
            <a:ext cx="49320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Обрабатывали результаты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3429000"/>
            <a:ext cx="3913451" cy="29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11960" y="2060848"/>
            <a:ext cx="384042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827584" y="548680"/>
            <a:ext cx="7285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 вот наши результаты: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1412776"/>
            <a:ext cx="9144000" cy="58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 труда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99592" y="2060848"/>
          <a:ext cx="6077585" cy="3925824"/>
        </p:xfrm>
        <a:graphic>
          <a:graphicData uri="http://schemas.openxmlformats.org/drawingml/2006/table">
            <a:tbl>
              <a:tblPr/>
              <a:tblGrid>
                <a:gridCol w="3489325"/>
                <a:gridCol w="258826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Человек-человек</a:t>
                      </a:r>
                      <a:endParaRPr lang="ru-RU" sz="2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64,29%</a:t>
                      </a:r>
                      <a:endParaRPr lang="ru-RU" sz="2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Человек-техника</a:t>
                      </a:r>
                      <a:endParaRPr lang="ru-RU" sz="2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14,29%</a:t>
                      </a:r>
                      <a:endParaRPr lang="ru-RU" sz="2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Человек-знаковая</a:t>
                      </a:r>
                      <a:r>
                        <a:rPr lang="ru-RU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система</a:t>
                      </a:r>
                      <a:endParaRPr lang="ru-RU" sz="2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7,14%</a:t>
                      </a:r>
                      <a:endParaRPr lang="ru-RU" sz="2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Человек-художественный образ</a:t>
                      </a:r>
                      <a:endParaRPr lang="ru-RU" sz="28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28,57%</a:t>
                      </a:r>
                      <a:endParaRPr lang="ru-RU" sz="2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Человек-природа</a:t>
                      </a:r>
                      <a:endParaRPr lang="ru-RU" sz="2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ru-RU" sz="2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267744" y="908720"/>
            <a:ext cx="40619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 труда</a:t>
            </a: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204864"/>
          <a:ext cx="7200800" cy="3096344"/>
        </p:xfrm>
        <a:graphic>
          <a:graphicData uri="http://schemas.openxmlformats.org/drawingml/2006/table">
            <a:tbl>
              <a:tblPr/>
              <a:tblGrid>
                <a:gridCol w="3600023"/>
                <a:gridCol w="3600777"/>
              </a:tblGrid>
              <a:tr h="2064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Исполнительские</a:t>
                      </a:r>
                      <a:endParaRPr lang="ru-RU" sz="4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35,71%</a:t>
                      </a:r>
                      <a:endParaRPr lang="ru-RU" sz="4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Творческие</a:t>
                      </a:r>
                      <a:endParaRPr lang="ru-RU" sz="44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71,42%</a:t>
                      </a:r>
                      <a:endParaRPr lang="ru-RU" sz="4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3429000"/>
            <a:ext cx="3780928" cy="283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3528" y="692696"/>
            <a:ext cx="59046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Наши детки упорно учились!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5976" y="2420888"/>
            <a:ext cx="355239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292080" y="1916832"/>
            <a:ext cx="345638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 к вам очень привыкли!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681536" cy="351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" y="2946170"/>
            <a:ext cx="4716016" cy="391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76056" y="1844824"/>
            <a:ext cx="290633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Наши детки краше всех!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5436096" cy="406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85</Words>
  <Application>Microsoft Office PowerPoint</Application>
  <PresentationFormat>Экран (4:3)</PresentationFormat>
  <Paragraphs>30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Эдик</cp:lastModifiedBy>
  <cp:revision>11</cp:revision>
  <dcterms:created xsi:type="dcterms:W3CDTF">2012-11-30T14:34:57Z</dcterms:created>
  <dcterms:modified xsi:type="dcterms:W3CDTF">2013-05-31T06:47:07Z</dcterms:modified>
</cp:coreProperties>
</file>