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60" r:id="rId6"/>
    <p:sldId id="272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59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9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2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Холодные закуски и блюда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2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6"/>
            <a:ext cx="3393976" cy="389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6458" y="2416814"/>
            <a:ext cx="3590168" cy="269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Салаты и винегреты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94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1043">
            <a:off x="2196564" y="1980837"/>
            <a:ext cx="4482790" cy="3296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Закуски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59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5" t="12470" r="14657" b="3356"/>
          <a:stretch>
            <a:fillRect/>
          </a:stretch>
        </p:blipFill>
        <p:spPr>
          <a:xfrm>
            <a:off x="1979712" y="1988840"/>
            <a:ext cx="489654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Холодные блюда из рыбы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50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060848"/>
            <a:ext cx="4680520" cy="350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Холодные блюда из мяса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71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3568" y="228600"/>
            <a:ext cx="7488832" cy="1066801"/>
          </a:xfrm>
        </p:spPr>
        <p:txBody>
          <a:bodyPr/>
          <a:lstStyle/>
          <a:p>
            <a:r>
              <a:rPr lang="ru-RU" dirty="0" smtClean="0"/>
              <a:t>Ассортимент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539552" y="1298448"/>
            <a:ext cx="8208912" cy="493776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холодных блюд и закусок широкой популярностью пользуются ветчина с гарниром, мясное ассорти, жареное и отварное мясо, поросенок с хреном и заливной, домашняя птица, фаршированная под майонезом, мясо и домашняя птица заливная, студень говяжий или свиной и др. Например, ассортимент банкетных холодных блюд: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Валованы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икрой лососевой", "Яйцо с икрой лососевой", "Ассорти рыбное" (осетрина г/к, балык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/к, семга с/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"Ассорти мясное" (шейка в/к, говядина с/к, колбаса с/к, рулет "Янтарный",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рулетики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ветчины с сыром), "Деревенский разносол" (капуста квашенная, огурчики маринованные, помидоры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", чеснок маринованный, перец маринованный, маслины, зелень), "Язык заливной", "Осетрина заливная", "Заливное из дичи", "Рулет куриный", "Сельдь с луком и картофелем", "Горбуша в тесте жаренная", "Галантин" курица фаршированная, "Мясо заливное", "Студень с горчицей", "Рулет из вырезки", "Корзиночки с ветчиной", "Рулет из курицы с грибами", "Крабы под майонезом", "Холодная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отврная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индейка"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4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5608" y="2780928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5652120" cy="666936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Бутерброды.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Продукты уложены ровным слоем на куске хлеба, поверхность гладкая. Вкус и запах используемых продуктов.</a:t>
            </a: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Салаты.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Овощи нарезаны аккуратно, соответствующей формы нарезки, уложены в посуду горкой, украшены свежей зеленью. Консистенция овощей упругая, вкус, запах, цвет – соответствующие используемым продуктам.</a:t>
            </a: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Винегреты.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Овощи нарезаны тонкими ломтиками. Цвет-светло-красный или ярко-розовый. Вкус острый, соответствующий используемым продуктам. Консистенция: вареных овощей- мягкая, соленых- твердая хрустящая</a:t>
            </a: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Рыбные холодные блюда (закуски).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Рыба без кожи и костей, нарезана широкими удлиненными кусками, украшена красиво, с цветом, соответствующим данному виду рыбы. Желе заливной рыбы – прозрачное, светло-желтое. Вкус, зависящий от тепловой обработки , соответствующий данному продукту.</a:t>
            </a: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Мясные холодные блюда.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Внешний вид – мясные продукты нарезаны поперек волокон, тонкими широкими кусками без мелких кусочков. Цвет соответствующий продукту с учётом тепловой обработки. Вкус соответствующий. Консистенция плотная, упругая, эластичная, овощи мягкие, но рыхлые.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1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1299445">
            <a:off x="29844" y="316355"/>
            <a:ext cx="7286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89131">
            <a:off x="2911522" y="1746242"/>
            <a:ext cx="397523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4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9694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Холодный стол, то есть блюда, подаваемые в холодном, а не в горячем или разогретом виде, является первой подачей и включает в себя самые разнообразные, самые разнородные кушанья, как по составу продуктов, так и по принципам приготовления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Достаточно сказать, что это могут быть как совершенно сырые, необработанные продукты, например овощи, фрукты, ягоды, травы (даже не разделанные, а просто обмытые), так и продукты, прошедшие длительную и сложную обработку, в том числе многократное нагревание, обжиг, копчение, варку и т. д., но подаваемые в холодном виде. 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блюдам холодного стола относятся также комбинированные блюда и изделия, состоящие из многих или нескольких продуктов - от бутербродов до салатов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русской национальной кухне этот вид блюда называется, однако, иначе - закуски. Признак, их объединяющий, несколько иной и более глубокий. Закуска - это то, чем начинают еду, с чего приступают к еде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закусочный стол как самостоятельный крестьянский не сложился. Русский народ издавна привык считать основной пищей горячую, а основным из горячей пищи - жидкое блюдо, "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хлебово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", или супы, первым из которых всегда были щи.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закуски, получившие распространение в XVII и XVIII веках главным образом за столом знати, с самого начала включали в большей степени легкие для усвоения продукты или же возбуждающие аппетит, ибо их роль сводилась к тому, чтобы быть не основной пищей, а лишь вступлением к обеду.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513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1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5220071" cy="568752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с XVIII века на закусочный стол в России попадают мясные и молочные изделия (сыры, колбасы, ветчина), а сливочное масло появляется лишь в XIX веке; тогда же солено-отварной рыбный закусочный стол пополняется рыбными копченостями (балык, севрюга, шемая, залом), а в XX веке появляются и всевозможные консервы, которые в некотором смысле даже вытесняют прежние закуски. Именно повышение концентрированности и калорийности холодного стола и вызывает необходимость дополнить его овощными блюдами. Так, в конце XIX - начале XX века наряду с овощными квашениями на русский закусочный стол попадают винегреты, а затем и зеленые салаты, до того времени подававшиеся лишь ко вторым жареным блюдам.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2080" y="1772816"/>
            <a:ext cx="33843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2564904"/>
            <a:ext cx="1296144" cy="2512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18864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768" y="548680"/>
            <a:ext cx="9036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Холодные блюда и закуски делятся на 5 групп: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Бутерброды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Салаты, винегреты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Блюда из овощей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Холодные блюда и закуски из  рыбы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Холодные блюда и закуски из мяса</a:t>
            </a: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утерброды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0800000" flipV="1">
            <a:off x="3203848" y="2690552"/>
            <a:ext cx="864096" cy="23439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5364088" y="2690552"/>
            <a:ext cx="864096" cy="2343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051720" y="2816201"/>
            <a:ext cx="1152127" cy="215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Открытые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2816201"/>
            <a:ext cx="1152128" cy="215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Закрытые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331640" y="3031645"/>
            <a:ext cx="720080" cy="181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327101" y="3061594"/>
            <a:ext cx="0" cy="302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23528" y="3122310"/>
            <a:ext cx="1008112" cy="212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Простые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23045" y="3368754"/>
            <a:ext cx="1008112" cy="212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Сложные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7355093" y="3031645"/>
            <a:ext cx="707776" cy="181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062869" y="3212976"/>
            <a:ext cx="1008112" cy="212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Простые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145226" y="3031645"/>
            <a:ext cx="0" cy="302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641170" y="3338805"/>
            <a:ext cx="1008112" cy="212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Сложные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716016" y="2807748"/>
            <a:ext cx="0" cy="909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923928" y="3722035"/>
            <a:ext cx="1512168" cy="216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Канапе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28492" y="4854316"/>
            <a:ext cx="1775048" cy="2160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Салаты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3108412" y="5079336"/>
            <a:ext cx="720080" cy="181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308212" y="5242408"/>
            <a:ext cx="1800200" cy="212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сырых овощей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5603540" y="5070340"/>
            <a:ext cx="759565" cy="235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358033" y="5310938"/>
            <a:ext cx="1800200" cy="2120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вареных овощей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5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87762">
            <a:off x="5597940" y="3049061"/>
            <a:ext cx="3287397" cy="199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0"/>
            <a:ext cx="8352928" cy="13994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продуктов перед приготовлением холодных блюд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5652120" cy="5559552"/>
          </a:xfrm>
        </p:spPr>
        <p:txBody>
          <a:bodyPr>
            <a:noAutofit/>
          </a:bodyPr>
          <a:lstStyle/>
          <a:p>
            <a:pPr indent="188913"/>
            <a:r>
              <a:rPr lang="ru-RU" sz="1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Овощи и зелень</a:t>
            </a:r>
            <a:r>
              <a:rPr lang="ru-RU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подвергают механической кулинарной обработке (ополаскивают холодной кипяченой водой, если в дальнейшем используют без тепловой обработки).</a:t>
            </a:r>
          </a:p>
          <a:p>
            <a:pPr indent="188913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Картофель  и корнеплоды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салатов, винегретов и гарниров варят в кожице, охлаждают, очищают и нарезают перед использованием. Консервированные овощи освобождают от тары, сока или рассола.</a:t>
            </a:r>
          </a:p>
          <a:p>
            <a:pPr indent="188913"/>
            <a:r>
              <a:rPr lang="ru-RU" sz="1600" b="1" i="1" dirty="0" smtClean="0">
                <a:solidFill>
                  <a:srgbClr val="295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Рыбные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холодные блюда готовят из отварных или жаренных звеньев, филе, порционных кусков с кожей или чистого филе, а так же креветок, раков, кальмаров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88913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Соленая и копченая лососевая рыба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поступает в виде разделанного филе или упакованных нарезанных кусков. Неразделанную рыбу обрабатывают на филе с кожей и нарезают , по мере спроса, на куски без кожи и костей.</a:t>
            </a:r>
          </a:p>
          <a:p>
            <a:pPr indent="188913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Сельдь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обрабатывают на чистое филе. У консервированных килек и салаки удаляют головы, внутренности, плавники. Консервированные шпроты, сардины, сайру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порционируют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без предварительной обработки. Масло, сок, соус распределяют равномерно с рыбой.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0464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6224" y="476672"/>
            <a:ext cx="4583807" cy="6381328"/>
          </a:xfrm>
        </p:spPr>
        <p:txBody>
          <a:bodyPr>
            <a:normAutofit fontScale="85000" lnSpcReduction="20000"/>
          </a:bodyPr>
          <a:lstStyle/>
          <a:p>
            <a:pPr indent="457200"/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Мясо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говядины, нежирной свинины, язык, птицу варят или жарят крупными кусками или тушками. Перед использованием птицу разрубают, а мясо зачищают и нарезают кусками по мере надобности. Окорок очищают, удаляют кости, кожу, лишний жир, затем делят на удобные для нарезки части. Вареную и копченую колбасу обтирают, удаляют обвязки, надрезают и снимают кожу с части предназначенной для нарезки.</a:t>
            </a:r>
          </a:p>
          <a:p>
            <a:pPr indent="457200"/>
            <a:r>
              <a:rPr lang="ru-RU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Сыры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нарезают на небольшие куски, зачищают корку и режут на порционные куски до 2мм толщины.</a:t>
            </a:r>
          </a:p>
          <a:p>
            <a:pPr indent="457200"/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Сливочное масло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зачищают, нарезают прямоугольные куски, из которых нарезают кусочки в виде квадратов, треугольников или других фигурок толщиной 0,5-1 см, так же можно при помощи специальных фигурных ножей вырезать различные фигурки (шарики, рифленые ракушки, тюльпаны и т.д.)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29990">
            <a:off x="5145050" y="2266211"/>
            <a:ext cx="36004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72816"/>
            <a:ext cx="5688632" cy="428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59" y="228601"/>
            <a:ext cx="8256215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Бутерброды</a:t>
            </a:r>
            <a:br>
              <a:rPr lang="ru-RU" dirty="0" smtClean="0"/>
            </a:br>
            <a:r>
              <a:rPr lang="ru-RU" dirty="0" smtClean="0"/>
              <a:t>Открытые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53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988840"/>
            <a:ext cx="5717615" cy="376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Закрытые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25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383" y="1759111"/>
            <a:ext cx="3353786" cy="335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04864"/>
            <a:ext cx="3986814" cy="260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96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650</TotalTime>
  <Words>955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Soho</vt:lpstr>
      <vt:lpstr>Холодные закуски и блюда</vt:lpstr>
      <vt:lpstr>Слайд 2</vt:lpstr>
      <vt:lpstr>Слайд 3</vt:lpstr>
      <vt:lpstr>Слайд 4</vt:lpstr>
      <vt:lpstr> Подготовка продуктов перед приготовлением холодных блюд</vt:lpstr>
      <vt:lpstr>Слайд 6</vt:lpstr>
      <vt:lpstr>Бутерброды Открытые</vt:lpstr>
      <vt:lpstr>Закрытые</vt:lpstr>
      <vt:lpstr>Канапе</vt:lpstr>
      <vt:lpstr>Салаты и винегреты</vt:lpstr>
      <vt:lpstr>Закуски</vt:lpstr>
      <vt:lpstr>Холодные блюда из рыбы</vt:lpstr>
      <vt:lpstr>Холодные блюда из мяса</vt:lpstr>
      <vt:lpstr>Ассортимент</vt:lpstr>
      <vt:lpstr>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Холодные закуски и блюда</dc:title>
  <dc:creator>Максим</dc:creator>
  <cp:lastModifiedBy>Ксюша</cp:lastModifiedBy>
  <cp:revision>201</cp:revision>
  <dcterms:created xsi:type="dcterms:W3CDTF">2013-02-14T21:08:42Z</dcterms:created>
  <dcterms:modified xsi:type="dcterms:W3CDTF">2013-05-21T16:56:43Z</dcterms:modified>
</cp:coreProperties>
</file>