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2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48BE-5084-454C-83F3-14B4D1B94C49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2191-0AFC-4F49-AE6B-B65A0F874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48BE-5084-454C-83F3-14B4D1B94C49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2191-0AFC-4F49-AE6B-B65A0F874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48BE-5084-454C-83F3-14B4D1B94C49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2191-0AFC-4F49-AE6B-B65A0F874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48BE-5084-454C-83F3-14B4D1B94C49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2191-0AFC-4F49-AE6B-B65A0F874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48BE-5084-454C-83F3-14B4D1B94C49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2191-0AFC-4F49-AE6B-B65A0F874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48BE-5084-454C-83F3-14B4D1B94C49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2191-0AFC-4F49-AE6B-B65A0F874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48BE-5084-454C-83F3-14B4D1B94C49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2191-0AFC-4F49-AE6B-B65A0F874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48BE-5084-454C-83F3-14B4D1B94C49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2191-0AFC-4F49-AE6B-B65A0F874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48BE-5084-454C-83F3-14B4D1B94C49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2191-0AFC-4F49-AE6B-B65A0F874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48BE-5084-454C-83F3-14B4D1B94C49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2191-0AFC-4F49-AE6B-B65A0F874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48BE-5084-454C-83F3-14B4D1B94C49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2191-0AFC-4F49-AE6B-B65A0F874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C48BE-5084-454C-83F3-14B4D1B94C49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2191-0AFC-4F49-AE6B-B65A0F8743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Юлия\Desktop\темки для презентаций\1272640293_w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 условию задачи домов стало 99.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оставим и решим уравнение: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628800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+ 12 = 99 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+ 12 = 99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= 99 – 12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= 87</a:t>
            </a:r>
          </a:p>
          <a:p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= 87 : 3</a:t>
            </a:r>
          </a:p>
          <a:p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= 29</a:t>
            </a: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29 домов было на одной стороне улицы.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Юлия\Desktop\темки для презентаций\1272640293_w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7667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= 29 ∙ 2 = 58 (домов) – на другой стороне улицы.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2856"/>
            <a:ext cx="88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Ответ: 29 и 58 домов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573016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Решите самостоятельно задачу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№ 584 и потом проверим.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Юлия\Desktop\темки для презентаций\1272640293_w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://im3-tub-ru.yandex.net/i?id=531016861-1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528392" cy="2808312"/>
          </a:xfrm>
          <a:prstGeom prst="rect">
            <a:avLst/>
          </a:prstGeom>
          <a:noFill/>
        </p:spPr>
      </p:pic>
      <p:pic>
        <p:nvPicPr>
          <p:cNvPr id="21510" name="Picture 6" descr="http://im5-tub-ru.yandex.net/i?id=402654149-4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861048"/>
            <a:ext cx="3744416" cy="2736304"/>
          </a:xfrm>
          <a:prstGeom prst="rect">
            <a:avLst/>
          </a:prstGeom>
          <a:noFill/>
        </p:spPr>
      </p:pic>
      <p:pic>
        <p:nvPicPr>
          <p:cNvPr id="21506" name="Picture 2" descr="http://img-fotki.yandex.ru/get/3112/ky-ky6.a3/0_d49f_c3b435c5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0"/>
            <a:ext cx="5400600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Юлия\Desktop\темки для презентаций\1272640293_w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Проверка: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36712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Пусть масса одной части будет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масса мука 6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х,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масса отрубей 2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Общая масса всего зерна 6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По условию задачи зерна было 1000 кг. Составим и решим уравнение: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= 1000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= 1000</a:t>
            </a:r>
          </a:p>
          <a:p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=  1000 : 8</a:t>
            </a:r>
          </a:p>
          <a:p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= 125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125 (кг) – масса одной части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= 6 ∙ 125 = 750 (кг) муки.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750 кг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Юлия\Desktop\темки для презентаций\60941780_KNIG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Учимся думать: </a:t>
            </a:r>
          </a:p>
          <a:p>
            <a:pPr algn="ctr"/>
            <a:r>
              <a:rPr lang="ru-RU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595 и 596 устно</a:t>
            </a:r>
            <a:endParaRPr lang="ru-RU" sz="8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tihi.ru/pics/2010/09/06/3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Решить уравнения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869160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№ 598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Юлия\Desktop\темки для презентаций\1272640293_w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Подведем итоги: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Где применяется упрощение выражений?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129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Какие свойства используются при упрощении выражений?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Юлия\Desktop\темки для презентаций\1272640293_w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://1asch1262.ucoz.ru/18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4664"/>
            <a:ext cx="4415780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556792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869160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п. 14 прочитать, № 622, 625 (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б,в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42.radikal.ru/i096/1009/96/40bcc95a8a2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8640960" cy="575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совершенствовать умение выполнять упрощение выражений;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продолжить работу над задачами, решаемыми способом составления уравнений.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esktop\темки для презентаций\1272640293_w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136904" cy="633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+ 3x – 4                  8a</a:t>
            </a:r>
          </a:p>
          <a:p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 + y) ∙ 4                    4x</a:t>
            </a:r>
          </a:p>
          <a:p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4a ∙ 3                           45x</a:t>
            </a:r>
          </a:p>
          <a:p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2a – a + 7a                 48x</a:t>
            </a:r>
          </a:p>
          <a:p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12y – 7y – 2                8x – 4</a:t>
            </a:r>
          </a:p>
          <a:p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4x ∙ 6 ∙ 2                      20 + 4y</a:t>
            </a:r>
          </a:p>
          <a:p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∙ x ∙5                         12a</a:t>
            </a:r>
          </a:p>
          <a:p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5y – 2</a:t>
            </a:r>
          </a:p>
          <a:p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3y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131840" y="620688"/>
            <a:ext cx="2304256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771800" y="1412776"/>
            <a:ext cx="2808312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07704" y="2060848"/>
            <a:ext cx="3672408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131840" y="692696"/>
            <a:ext cx="2376264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75856" y="3356992"/>
            <a:ext cx="2232248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555776" y="2708920"/>
            <a:ext cx="288032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123728" y="2060848"/>
            <a:ext cx="3384376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задач и уравнений</a:t>
            </a:r>
            <a:endParaRPr lang="ru-RU" sz="8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esktop\темки для презентаций\1272640293_w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622818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Решить задачу № 587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Прочитайте задачу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вы можете сказать про эту задачу?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Какие компоненты входят в состав мороженого?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Сколько частей молочного жира, сахара?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обозначим буквой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7-tub-ru.yandex.net/i?id=295380440-6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736304" cy="3240360"/>
          </a:xfrm>
          <a:prstGeom prst="rect">
            <a:avLst/>
          </a:prstGeom>
          <a:noFill/>
        </p:spPr>
      </p:pic>
      <p:pic>
        <p:nvPicPr>
          <p:cNvPr id="5124" name="Picture 4" descr="http://www.lama.kz/pic/food/cakes/8895/vkusnyi_desert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17032"/>
            <a:ext cx="2808312" cy="2878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esktop\темки для презентаций\1272640293_w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Пусть масса одной части будет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Тогда масса воды 7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х.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Масса молочного жира 2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Масса сахара 2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Масса всего состава 7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по условию масса мороженого 4400 кг.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Составим и решим уравнение: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= 4400.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esktop\темки для презентаций\1272640293_w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http://spbfoto.spb.ru/foto/data/media/1/rossi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260648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u="sng" dirty="0" smtClean="0">
                <a:latin typeface="Times New Roman" pitchFamily="18" charset="0"/>
                <a:cs typeface="Times New Roman" pitchFamily="18" charset="0"/>
              </a:rPr>
              <a:t>№ 588</a:t>
            </a:r>
            <a:endParaRPr lang="ru-RU" sz="8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Юлия\Desktop\темки для презентаций\1272640293_w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Прочитайте задачу.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269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задача на части?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076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 чем говорится в задаче?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6084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Что сказано про количество домой на одной улице?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Что еще известно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07707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Что следует обозначить через </a:t>
            </a:r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2514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Прочитайте вопрос.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4522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Сколько неизвестных в вопросе?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Юлия\Desktop\темки для презентаций\1272640293_w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96330" y="304428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 поступить в этом случае?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269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Пусть на одной стороне улице было </a:t>
            </a:r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домов.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6084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Тогда на другой стороне улице их было 2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домов.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5699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двух сторонах улицы вместе домов было </a:t>
            </a:r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х.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2514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Когда построили еще 12 домов, то всего домов стало </a:t>
            </a:r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+ 12.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461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16</cp:revision>
  <dcterms:created xsi:type="dcterms:W3CDTF">2012-11-23T16:05:51Z</dcterms:created>
  <dcterms:modified xsi:type="dcterms:W3CDTF">2012-11-23T18:47:17Z</dcterms:modified>
</cp:coreProperties>
</file>