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3" r:id="rId5"/>
    <p:sldId id="257" r:id="rId6"/>
    <p:sldId id="267" r:id="rId7"/>
    <p:sldId id="258" r:id="rId8"/>
    <p:sldId id="262" r:id="rId9"/>
    <p:sldId id="261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AB8-83D3-44A8-B155-EB524918DCA9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A699-8281-473A-B7EA-B65347617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AB8-83D3-44A8-B155-EB524918DCA9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A699-8281-473A-B7EA-B6534761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AB8-83D3-44A8-B155-EB524918DCA9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A699-8281-473A-B7EA-B6534761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AB8-83D3-44A8-B155-EB524918DCA9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A699-8281-473A-B7EA-B6534761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AB8-83D3-44A8-B155-EB524918DCA9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9BCA699-8281-473A-B7EA-B6534761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AB8-83D3-44A8-B155-EB524918DCA9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A699-8281-473A-B7EA-B6534761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AB8-83D3-44A8-B155-EB524918DCA9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A699-8281-473A-B7EA-B6534761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AB8-83D3-44A8-B155-EB524918DCA9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A699-8281-473A-B7EA-B6534761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AB8-83D3-44A8-B155-EB524918DCA9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A699-8281-473A-B7EA-B6534761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AB8-83D3-44A8-B155-EB524918DCA9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A699-8281-473A-B7EA-B6534761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AB8-83D3-44A8-B155-EB524918DCA9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A699-8281-473A-B7EA-B6534761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243AB8-83D3-44A8-B155-EB524918DCA9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BCA699-8281-473A-B7EA-B65347617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программе «Возрождение»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Модельное агентство РИК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пия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/>
          </a:blip>
          <a:stretch>
            <a:fillRect/>
          </a:stretch>
        </p:blipFill>
        <p:spPr>
          <a:xfrm>
            <a:off x="0" y="0"/>
            <a:ext cx="5250675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Музей 002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4574250" y="0"/>
            <a:ext cx="456975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4524.JPG"/>
          <p:cNvPicPr>
            <a:picLocks noChangeAspect="1"/>
          </p:cNvPicPr>
          <p:nvPr/>
        </p:nvPicPr>
        <p:blipFill>
          <a:blip r:embed="rId2" cstate="email">
            <a:lum contrast="3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еще копияDSCN288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357818" y="4286256"/>
            <a:ext cx="3478855" cy="2403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_155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0" y="0"/>
            <a:ext cx="9112794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488" y="4786322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Коллекция моделей одежды</a:t>
            </a:r>
          </a:p>
          <a:p>
            <a:r>
              <a:rPr lang="ru-RU" sz="3600" b="1" dirty="0" smtClean="0"/>
              <a:t>«РУСЬ УХОДЯЩАЯ»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_164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-264224" y="1"/>
            <a:ext cx="9408224" cy="6858000"/>
          </a:xfrm>
        </p:spPr>
      </p:pic>
      <p:sp>
        <p:nvSpPr>
          <p:cNvPr id="5" name="TextBox 4"/>
          <p:cNvSpPr txBox="1"/>
          <p:nvPr/>
        </p:nvSpPr>
        <p:spPr>
          <a:xfrm>
            <a:off x="-142908" y="5534561"/>
            <a:ext cx="642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Коллекция моделей одежды</a:t>
            </a:r>
          </a:p>
          <a:p>
            <a:r>
              <a:rPr lang="ru-RU" sz="4000" dirty="0" smtClean="0"/>
              <a:t>«БЕЛОЕ НА ЧЕРНОМ»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025.t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57356" y="-150827"/>
            <a:ext cx="4958597" cy="7008827"/>
          </a:xfrm>
        </p:spPr>
      </p:pic>
      <p:sp>
        <p:nvSpPr>
          <p:cNvPr id="5" name="TextBox 4"/>
          <p:cNvSpPr txBox="1"/>
          <p:nvPr/>
        </p:nvSpPr>
        <p:spPr>
          <a:xfrm>
            <a:off x="500034" y="5786454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Коллекция моделей одежды</a:t>
            </a:r>
          </a:p>
          <a:p>
            <a:r>
              <a:rPr lang="ru-RU" sz="3200" b="1" dirty="0" smtClean="0"/>
              <a:t>«Матрешки»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66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285727"/>
            <a:ext cx="8375158" cy="6281369"/>
          </a:xfrm>
        </p:spPr>
      </p:pic>
      <p:sp>
        <p:nvSpPr>
          <p:cNvPr id="5" name="TextBox 4"/>
          <p:cNvSpPr txBox="1"/>
          <p:nvPr/>
        </p:nvSpPr>
        <p:spPr>
          <a:xfrm>
            <a:off x="3500430" y="5286388"/>
            <a:ext cx="5429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Коллекция моделей одежды</a:t>
            </a:r>
          </a:p>
          <a:p>
            <a:r>
              <a:rPr lang="ru-RU" sz="3200" b="1" dirty="0" smtClean="0"/>
              <a:t>«Курочка Ряба»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59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89274"/>
            <a:ext cx="8732348" cy="6549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47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928662" y="214290"/>
            <a:ext cx="7126291" cy="63135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48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30000"/>
          </a:blip>
          <a:stretch>
            <a:fillRect/>
          </a:stretch>
        </p:blipFill>
        <p:spPr>
          <a:xfrm>
            <a:off x="142844" y="214290"/>
            <a:ext cx="4840508" cy="64540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жжж 016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4500562" y="214290"/>
            <a:ext cx="4286280" cy="64325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_194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20000"/>
          </a:blip>
          <a:srcRect b="-356"/>
          <a:stretch>
            <a:fillRect/>
          </a:stretch>
        </p:blipFill>
        <p:spPr>
          <a:xfrm>
            <a:off x="0" y="142852"/>
            <a:ext cx="4643470" cy="6500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P5310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142852"/>
            <a:ext cx="4929222" cy="6572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233</TotalTime>
  <Words>37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Работа по программе «Возрождение»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Бурак</dc:creator>
  <cp:lastModifiedBy>WIN7XP</cp:lastModifiedBy>
  <cp:revision>26</cp:revision>
  <dcterms:created xsi:type="dcterms:W3CDTF">2013-03-28T07:29:04Z</dcterms:created>
  <dcterms:modified xsi:type="dcterms:W3CDTF">2013-05-16T18:59:38Z</dcterms:modified>
</cp:coreProperties>
</file>