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  <p:sldId id="264" r:id="rId10"/>
    <p:sldId id="265" r:id="rId11"/>
    <p:sldId id="269" r:id="rId12"/>
    <p:sldId id="266" r:id="rId13"/>
    <p:sldId id="270" r:id="rId14"/>
    <p:sldId id="268" r:id="rId15"/>
    <p:sldId id="26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9A3F-414C-41AA-B037-D65235316CB5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7A54-1281-46DC-B5A6-641DE40C2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Звук и буква Ш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87717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1884457_img2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7" y="0"/>
            <a:ext cx="6500857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452c941c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643602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30f8e3490b7f0bdf370380aa7e7d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929486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ishk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d17a12d779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290"/>
            <a:ext cx="5715039" cy="664371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8694936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Урок № 3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ellaris_red_snooker_ball_clip_art_13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657229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693874_1279491267_pokriska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57166"/>
            <a:ext cx="507209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p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357166"/>
            <a:ext cx="6000792" cy="60722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d928e3688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37596a8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142984"/>
            <a:ext cx="43611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ol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28-028-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7358114" cy="6572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0028-028-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357430"/>
            <a:ext cx="3428992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Урок № 2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</Words>
  <Application>Microsoft Office PowerPoint</Application>
  <PresentationFormat>Экран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Звук и буква Ш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Урок № 2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Урок № 3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Ш</dc:title>
  <dc:creator>Андрей</dc:creator>
  <cp:lastModifiedBy>Андрей</cp:lastModifiedBy>
  <cp:revision>9</cp:revision>
  <dcterms:created xsi:type="dcterms:W3CDTF">2012-05-01T07:32:33Z</dcterms:created>
  <dcterms:modified xsi:type="dcterms:W3CDTF">2012-05-01T08:53:49Z</dcterms:modified>
</cp:coreProperties>
</file>