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Click="0" advTm="500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8253442" cy="434341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C000"/>
                </a:solidFill>
              </a:rPr>
              <a:t>Роль синтеза искусств в развитии музыкальной отзывчивости детей старшего дошкольного возраста.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advClick="0" advTm="7109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14290"/>
            <a:ext cx="8256490" cy="664371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В основу практической работы положена педагогическая технология развития эмоциональной отзывчивости на музыку у старших дошкольников:</a:t>
            </a:r>
          </a:p>
          <a:p>
            <a:pPr algn="just"/>
            <a:r>
              <a:rPr lang="ru-RU" dirty="0" smtClean="0"/>
              <a:t>1.Основными признаками музыкальности человека является переживание музыки, при котором постигается её содержание. Поскольку музыкальное переживание – это эмоциональное переживание и иначе как эмоциональным путем нельзя понять содержание музыкального произведения, центром музыкальности становиться способность человека эмоционально откликаться на музыку.</a:t>
            </a:r>
          </a:p>
          <a:p>
            <a:pPr algn="just"/>
            <a:r>
              <a:rPr lang="ru-RU" dirty="0" smtClean="0"/>
              <a:t>2.Эмоциональная отзывчивость на музыку – это способность погружаться в её настроение, способность «</a:t>
            </a:r>
            <a:r>
              <a:rPr lang="ru-RU" dirty="0" err="1" smtClean="0"/>
              <a:t>вчувствования</a:t>
            </a:r>
            <a:r>
              <a:rPr lang="ru-RU" dirty="0" smtClean="0"/>
              <a:t>», «вживания» в музыкальные образы, острота, глубина и богатство эмоциональных переживаний в процессе восприятия музыки.</a:t>
            </a:r>
          </a:p>
          <a:p>
            <a:pPr algn="just"/>
            <a:r>
              <a:rPr lang="ru-RU" dirty="0" smtClean="0"/>
              <a:t>3. Эмоциональная отзывчивость на музыку детей в старшем дошкольном возрасте – это ведущая составляющая музыкальности ребенка, которая проявляется в том, что слушание музыки вызывает у него сопереживание, сочувствие, адекватное содержанию музыкального образа, побуждает к размышлениям о нем, его настроении. Эмоциональная отзывчивость к музыке выражается и в умении ребенка осуществлять элементарный музыкальный анализ произведения, определять средства музыкальной выразительности, которые вызывают яркие эмоциональные реакции и чувства в ходе слушания. Эмоциональная отзывчивость на музыку проявляется в таких специальных способностях, как ладовое чувство (эмоциональный компонент слуха) и чувство ритма (эмоциональная способность). Поэтому музыкальная отзывчивость, прежде всего, развевается в ходе восприятия дошкольником музыки.</a:t>
            </a:r>
          </a:p>
          <a:p>
            <a:pPr algn="just"/>
            <a:r>
              <a:rPr lang="ru-RU" dirty="0" smtClean="0"/>
              <a:t>4.Музыкальное восприятие – начальная ступень музыкально – художественной деятельности, ни исполнительство, ни творчество не могут получить своего развития без данного </a:t>
            </a:r>
            <a:r>
              <a:rPr lang="ru-RU" dirty="0" smtClean="0"/>
              <a:t>процесса.</a:t>
            </a:r>
            <a:endParaRPr lang="ru-RU" dirty="0" smtClean="0"/>
          </a:p>
        </p:txBody>
      </p:sp>
    </p:spTree>
  </p:cSld>
  <p:clrMapOvr>
    <a:masterClrMapping/>
  </p:clrMapOvr>
  <p:transition advClick="0" advTm="122172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785794"/>
            <a:ext cx="8399366" cy="5715040"/>
          </a:xfrm>
        </p:spPr>
        <p:txBody>
          <a:bodyPr/>
          <a:lstStyle/>
          <a:p>
            <a:r>
              <a:rPr lang="ru-RU" b="1" dirty="0" smtClean="0"/>
              <a:t>Первичная диагностика развития навыков музыкальной отзывчивости у детей старшего дошкольного возраста. </a:t>
            </a:r>
            <a:endParaRPr lang="ru-RU" dirty="0" smtClean="0"/>
          </a:p>
          <a:p>
            <a:r>
              <a:rPr lang="ru-RU" dirty="0" smtClean="0"/>
              <a:t>Методика Н.Г.Куприной «</a:t>
            </a:r>
            <a:r>
              <a:rPr lang="ru-RU" dirty="0" err="1" smtClean="0"/>
              <a:t>Полихудожественная</a:t>
            </a:r>
            <a:r>
              <a:rPr lang="ru-RU" dirty="0" smtClean="0"/>
              <a:t> тест-игра».</a:t>
            </a:r>
          </a:p>
          <a:p>
            <a:r>
              <a:rPr lang="ru-RU" b="1" dirty="0" smtClean="0"/>
              <a:t>Цель:</a:t>
            </a:r>
            <a:r>
              <a:rPr lang="ru-RU" dirty="0" smtClean="0"/>
              <a:t> Диагностировать развитие у детей эмоциональной отзывчивости к музыке в процессе её восприятия.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33531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0003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«</a:t>
            </a:r>
            <a:r>
              <a:rPr lang="ru-RU" sz="2200" dirty="0" smtClean="0"/>
              <a:t>Дерево с листочками»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>Цель</a:t>
            </a:r>
            <a:r>
              <a:rPr lang="ru-RU" sz="2200" dirty="0" smtClean="0"/>
              <a:t>: при использование двигательной импровизации привести к обострению у детей внимания к музыке, эмоционального </a:t>
            </a:r>
            <a:r>
              <a:rPr lang="ru-RU" sz="2200" dirty="0" err="1" smtClean="0"/>
              <a:t>вчувствования</a:t>
            </a:r>
            <a:r>
              <a:rPr lang="ru-RU" sz="2200" dirty="0" smtClean="0"/>
              <a:t> в неё.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Содержимое 7" descr="DSC0527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85992"/>
            <a:ext cx="4038600" cy="4286280"/>
          </a:xfrm>
        </p:spPr>
      </p:pic>
      <p:pic>
        <p:nvPicPr>
          <p:cNvPr id="7" name="Содержимое 6" descr="DSC0527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285992"/>
            <a:ext cx="4352956" cy="4286280"/>
          </a:xfrm>
        </p:spPr>
      </p:pic>
    </p:spTree>
  </p:cSld>
  <p:clrMapOvr>
    <a:masterClrMapping/>
  </p:clrMapOvr>
  <p:transition advClick="0" advTm="42485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500174"/>
            <a:ext cx="7772400" cy="4000528"/>
          </a:xfrm>
        </p:spPr>
        <p:txBody>
          <a:bodyPr/>
          <a:lstStyle/>
          <a:p>
            <a:pPr algn="ctr"/>
            <a:r>
              <a:rPr lang="ru-RU" sz="3600" b="1" dirty="0" smtClean="0"/>
              <a:t>Апробация </a:t>
            </a:r>
            <a:r>
              <a:rPr lang="ru-RU" sz="3600" b="1" dirty="0" smtClean="0"/>
              <a:t>комплекса интегрированных занятий по использованию различных видов искусств в развитии эмоциональной отзывчивости на музыку детей старшего дошкольного возраста.</a:t>
            </a:r>
            <a:endParaRPr lang="ru-RU" sz="3600" dirty="0" smtClean="0"/>
          </a:p>
          <a:p>
            <a:endParaRPr lang="ru-RU" dirty="0"/>
          </a:p>
        </p:txBody>
      </p:sp>
    </p:spTree>
  </p:cSld>
  <p:clrMapOvr>
    <a:masterClrMapping/>
  </p:clrMapOvr>
  <p:transition advClick="0" advTm="36782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2962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Сочинение коллективного рассказа на музыку </a:t>
            </a:r>
            <a:r>
              <a:rPr lang="ru-RU" sz="3600" dirty="0" err="1" smtClean="0"/>
              <a:t>М.Тарисова</a:t>
            </a:r>
            <a:r>
              <a:rPr lang="ru-RU" sz="3600" dirty="0" smtClean="0"/>
              <a:t> «Забытый мотив» из органного цикла «Настроения».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S40200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70890" y="3071811"/>
            <a:ext cx="3011219" cy="3282952"/>
          </a:xfrm>
        </p:spPr>
      </p:pic>
      <p:pic>
        <p:nvPicPr>
          <p:cNvPr id="5" name="Содержимое 4" descr="S402001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00562" y="3429000"/>
            <a:ext cx="4038600" cy="2769427"/>
          </a:xfrm>
        </p:spPr>
      </p:pic>
    </p:spTree>
  </p:cSld>
  <p:clrMapOvr>
    <a:masterClrMapping/>
  </p:clrMapOvr>
  <p:transition advClick="0" advTm="60437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642918"/>
            <a:ext cx="8185052" cy="1714512"/>
          </a:xfrm>
        </p:spPr>
        <p:txBody>
          <a:bodyPr/>
          <a:lstStyle/>
          <a:p>
            <a:pPr algn="ctr"/>
            <a:r>
              <a:rPr lang="ru-RU" sz="3600" dirty="0" smtClean="0"/>
              <a:t>Сравнительный анализ результатов исследования.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8256490" cy="386760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/>
              <a:t>	Анализ </a:t>
            </a:r>
            <a:r>
              <a:rPr lang="ru-RU" dirty="0" smtClean="0"/>
              <a:t>результатов показал, что у детей экспериментальной группы, в значительной степени повысилась эмоциональная отзывчивость на музыку в ходе проведения занятий с использованием синтеза искусств. Так, число детей с низким уровнем развития музыкальной отзывчивости сократилось с 40% до </a:t>
            </a:r>
            <a:r>
              <a:rPr lang="ru-RU" dirty="0" smtClean="0"/>
              <a:t>30</a:t>
            </a:r>
            <a:r>
              <a:rPr lang="ru-RU" dirty="0" smtClean="0"/>
              <a:t>%, количество со среднем уровнем возросло с 35% до 40%, значительно увеличилось число с высоким уровнем развития музыкальной отзывчивости с 25% до 40%. Данные представлены в диаграмме № 2.</a:t>
            </a:r>
          </a:p>
          <a:p>
            <a:pPr algn="just"/>
            <a:r>
              <a:rPr lang="ru-RU" dirty="0" smtClean="0"/>
              <a:t>	Сравнительный </a:t>
            </a:r>
            <a:r>
              <a:rPr lang="ru-RU" dirty="0" smtClean="0"/>
              <a:t>анализ развития музыкальной отзывчивости «до» и «после» проведения интегрированных занятий.  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5161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071546"/>
            <a:ext cx="8327928" cy="528641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	Опытно-практическая </a:t>
            </a:r>
            <a:r>
              <a:rPr lang="ru-RU" dirty="0" smtClean="0"/>
              <a:t>работа была направлена на апробирование интегрированных занятий с использованием различных видов искусств на повышения развития эмоциональной отзывчивости на музыку детей старшего дошкольного </a:t>
            </a:r>
            <a:r>
              <a:rPr lang="ru-RU" dirty="0" smtClean="0"/>
              <a:t>возраста.</a:t>
            </a:r>
          </a:p>
          <a:p>
            <a:pPr algn="just"/>
            <a:r>
              <a:rPr lang="ru-RU" dirty="0" smtClean="0"/>
              <a:t>	Музыкальные </a:t>
            </a:r>
            <a:r>
              <a:rPr lang="ru-RU" dirty="0" smtClean="0"/>
              <a:t>шедевры помогли в формировании у ребенка эталонов красоты и основ эстетического вкуса.</a:t>
            </a:r>
          </a:p>
          <a:p>
            <a:pPr algn="just"/>
            <a:r>
              <a:rPr lang="ru-RU" dirty="0" smtClean="0"/>
              <a:t>	Способствовали </a:t>
            </a:r>
            <a:r>
              <a:rPr lang="ru-RU" dirty="0" smtClean="0"/>
              <a:t>становлению эмоциональной отзывчивости с помощью специально организованного процесса восприятия музыки.</a:t>
            </a:r>
          </a:p>
          <a:p>
            <a:pPr algn="just"/>
            <a:r>
              <a:rPr lang="ru-RU" dirty="0" smtClean="0"/>
              <a:t>	В </a:t>
            </a:r>
            <a:r>
              <a:rPr lang="ru-RU" dirty="0" smtClean="0"/>
              <a:t>ходе повторных диагностических заданий наблюдается, что музыкальная отзывчивость детей эффективно развита за короткое время.</a:t>
            </a:r>
          </a:p>
          <a:p>
            <a:pPr algn="just"/>
            <a:r>
              <a:rPr lang="ru-RU" dirty="0" smtClean="0"/>
              <a:t>	В </a:t>
            </a:r>
            <a:r>
              <a:rPr lang="ru-RU" dirty="0" smtClean="0"/>
              <a:t>дошкольной педагогике проблема взаимодействия искусств и его влияния на развитие музыкального восприятия у детей не получила достаточного освещения. Исследовались лишь отдельные её аспекты.</a:t>
            </a:r>
          </a:p>
          <a:p>
            <a:pPr algn="just"/>
            <a:r>
              <a:rPr lang="ru-RU" dirty="0" smtClean="0"/>
              <a:t>	В </a:t>
            </a:r>
            <a:r>
              <a:rPr lang="ru-RU" dirty="0" smtClean="0"/>
              <a:t>курсовой работе мы реализовали цель и решили поставленные задачи исследования, логически выстроили рассматриваемую проблему, представили положительный результат используемых диагностических заданий.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77109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785794"/>
            <a:ext cx="8256490" cy="5000660"/>
          </a:xfrm>
        </p:spPr>
        <p:txBody>
          <a:bodyPr/>
          <a:lstStyle/>
          <a:p>
            <a:pPr algn="just"/>
            <a:r>
              <a:rPr lang="ru-RU" sz="2800" dirty="0" smtClean="0"/>
              <a:t>Актуальность темы курсовой работы заключается в том, что в дошкольной педагогике проблема взаимодействия искусств и его влияния на эмоциональное развитие на музыку у детей не получила достаточного освещения. В дошкольном воспитании сделаны лишь первые шаги интегрированного подхода, поэтому мы пытаемся выделить основу интегрированного подхода как сущность образовательного процесса в развитии эмоциональной отзывчивости на музыку, из выше сказанного следует, что выбор темы актуален</a:t>
            </a:r>
            <a:r>
              <a:rPr lang="ru-RU" sz="2000" dirty="0" smtClean="0"/>
              <a:t>.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</p:spTree>
  </p:cSld>
  <p:clrMapOvr>
    <a:masterClrMapping/>
  </p:clrMapOvr>
  <p:transition advClick="0" advTm="29563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857364"/>
            <a:ext cx="8113614" cy="4286280"/>
          </a:xfrm>
        </p:spPr>
        <p:txBody>
          <a:bodyPr>
            <a:normAutofit fontScale="32500" lnSpcReduction="20000"/>
          </a:bodyPr>
          <a:lstStyle/>
          <a:p>
            <a:r>
              <a:rPr lang="ru-RU" sz="6200" b="1" dirty="0" smtClean="0">
                <a:latin typeface="Times New Roman" pitchFamily="18" charset="0"/>
                <a:cs typeface="Times New Roman" pitchFamily="18" charset="0"/>
              </a:rPr>
              <a:t>Цель исследования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– выявить роль синтеза искусств в развитии эмоциональной отзывчивости на музыку у детей старшего дошкольного возраста. </a:t>
            </a:r>
          </a:p>
          <a:p>
            <a:r>
              <a:rPr lang="ru-RU" sz="6200" b="1" dirty="0" smtClean="0">
                <a:latin typeface="Times New Roman" pitchFamily="18" charset="0"/>
                <a:cs typeface="Times New Roman" pitchFamily="18" charset="0"/>
              </a:rPr>
              <a:t>Объект исследования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– процесс развития эмоциональной отзывчивости  на музыку у детей старшего дошкольного возраста.</a:t>
            </a:r>
          </a:p>
          <a:p>
            <a:r>
              <a:rPr lang="ru-RU" sz="6200" b="1" dirty="0" smtClean="0">
                <a:latin typeface="Times New Roman" pitchFamily="18" charset="0"/>
                <a:cs typeface="Times New Roman" pitchFamily="18" charset="0"/>
              </a:rPr>
              <a:t>Предмет – исследования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– использование синтеза искусств в процессе развития эмоциональной отзывчивости на музыку у детей старшего дошкольного возраста. </a:t>
            </a:r>
          </a:p>
          <a:p>
            <a:r>
              <a:rPr lang="ru-RU" sz="6200" b="1" dirty="0" smtClean="0">
                <a:latin typeface="Times New Roman" pitchFamily="18" charset="0"/>
                <a:cs typeface="Times New Roman" pitchFamily="18" charset="0"/>
              </a:rPr>
              <a:t>Гипотез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а – Использование взаимодействия различных видов искусства в непосредственной обучающей деятельности приводит к значительному развитию эмоциональной отзывчивости на музыку старших дошкольников. 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36422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000108"/>
            <a:ext cx="8399366" cy="5143536"/>
          </a:xfrm>
        </p:spPr>
        <p:txBody>
          <a:bodyPr>
            <a:normAutofit/>
          </a:bodyPr>
          <a:lstStyle/>
          <a:p>
            <a:r>
              <a:rPr lang="ru-RU" b="1" dirty="0" smtClean="0"/>
              <a:t>Задачи исследования:</a:t>
            </a:r>
            <a:endParaRPr lang="ru-RU" dirty="0" smtClean="0"/>
          </a:p>
          <a:p>
            <a:r>
              <a:rPr lang="ru-RU" dirty="0" smtClean="0"/>
              <a:t> 1.Изучить психолого-педагогическую и методическую литературу по проблеме исследования.</a:t>
            </a:r>
          </a:p>
          <a:p>
            <a:r>
              <a:rPr lang="ru-RU" dirty="0" smtClean="0"/>
              <a:t> 2. Сущность, структура и основные свойства эмоциональной отзывчивости на музыку детей старшего дошкольного возраста. </a:t>
            </a:r>
          </a:p>
          <a:p>
            <a:r>
              <a:rPr lang="ru-RU" dirty="0" smtClean="0"/>
              <a:t> 3.Выявить эффективность </a:t>
            </a:r>
            <a:r>
              <a:rPr lang="ru-RU" dirty="0" smtClean="0"/>
              <a:t> синтеза искусств </a:t>
            </a:r>
            <a:r>
              <a:rPr lang="ru-RU" dirty="0" smtClean="0"/>
              <a:t>в развитие эмоциональной отзывчивости на музыку у детей старшего дошкольного возраста.</a:t>
            </a:r>
          </a:p>
          <a:p>
            <a:r>
              <a:rPr lang="ru-RU" dirty="0" smtClean="0"/>
              <a:t>4.Методика организации занятий по развитию эмоциональной отзывчивости на музыку с использованием различных видов искусств.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34641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285860"/>
            <a:ext cx="8256490" cy="5214974"/>
          </a:xfrm>
        </p:spPr>
        <p:txBody>
          <a:bodyPr>
            <a:normAutofit/>
          </a:bodyPr>
          <a:lstStyle/>
          <a:p>
            <a:r>
              <a:rPr lang="ru-RU" dirty="0" smtClean="0"/>
              <a:t>Этапы исследования:</a:t>
            </a:r>
          </a:p>
          <a:p>
            <a:r>
              <a:rPr lang="en-US" dirty="0" smtClean="0"/>
              <a:t>I</a:t>
            </a:r>
            <a:r>
              <a:rPr lang="ru-RU" dirty="0" smtClean="0"/>
              <a:t>.Определение теоретических основ проведения констатирующего эксперимента уровня эмоциональной отзывчивости на музыку старших дошкольников;</a:t>
            </a:r>
          </a:p>
          <a:p>
            <a:r>
              <a:rPr lang="en-US" dirty="0" smtClean="0"/>
              <a:t>II.</a:t>
            </a:r>
            <a:r>
              <a:rPr lang="ru-RU" dirty="0" smtClean="0"/>
              <a:t> Формирующий эксперимент;</a:t>
            </a:r>
          </a:p>
          <a:p>
            <a:r>
              <a:rPr lang="en-US" dirty="0" smtClean="0"/>
              <a:t>III</a:t>
            </a:r>
            <a:r>
              <a:rPr lang="ru-RU" dirty="0" smtClean="0"/>
              <a:t>. Контрольный срез и обработка данных;</a:t>
            </a:r>
          </a:p>
          <a:p>
            <a:r>
              <a:rPr lang="en-US" dirty="0" smtClean="0"/>
              <a:t>IV</a:t>
            </a:r>
            <a:r>
              <a:rPr lang="ru-RU" dirty="0" smtClean="0"/>
              <a:t>. Апробация синтеза искусств как средство развития эмоциональной отзывчивости на музыку детей старшего дошкольного возраста;</a:t>
            </a:r>
          </a:p>
          <a:p>
            <a:r>
              <a:rPr lang="en-US" dirty="0" smtClean="0"/>
              <a:t>V</a:t>
            </a:r>
            <a:r>
              <a:rPr lang="ru-RU" dirty="0" smtClean="0"/>
              <a:t>. Внедрение в практику комплекса интегрированных занятий как средство развития эмоциональной отзывчивости детей старшего дошкольного возраста на музыку. 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39031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214422"/>
            <a:ext cx="8399366" cy="5286412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	У </a:t>
            </a:r>
            <a:r>
              <a:rPr lang="ru-RU" dirty="0" smtClean="0"/>
              <a:t>детей дошкольного возраста рано складывается своя «картина мира». При всём своем несовершенстве она имеет важное преимущество - целостность. Весьма продуктивным в этом отношении может стать взаимодействие различных видов искусства, когда ребенок, воспринимая музыкальное произведение, как бы «опирается» на более доступные для него (изобразительное искусство и художественную литературу).</a:t>
            </a:r>
          </a:p>
          <a:p>
            <a:pPr algn="just"/>
            <a:r>
              <a:rPr lang="ru-RU" dirty="0" smtClean="0"/>
              <a:t>	В.А </a:t>
            </a:r>
            <a:r>
              <a:rPr lang="ru-RU" dirty="0" smtClean="0"/>
              <a:t>Сухомлинский считал, что в окружающем мире знакомить детей с каждым предметом надо в его связях с другими, «открыть его так, что кусочек жизни заиграл перед детьми всеми красками радуги». Познавательная деятельность ребёнка возможна лишь там, где созданы определённые условия для её развития. И в этом огромную роль играет интеграция воспитательного процесса в музыкальной отзывчивости. </a:t>
            </a:r>
            <a:endParaRPr lang="ru-RU" dirty="0"/>
          </a:p>
        </p:txBody>
      </p:sp>
    </p:spTree>
  </p:cSld>
  <p:clrMapOvr>
    <a:masterClrMapping/>
  </p:clrMapOvr>
  <p:transition advClick="0" advTm="60937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214422"/>
            <a:ext cx="8327928" cy="5000660"/>
          </a:xfrm>
        </p:spPr>
        <p:txBody>
          <a:bodyPr/>
          <a:lstStyle/>
          <a:p>
            <a:r>
              <a:rPr lang="ru-RU" dirty="0" smtClean="0"/>
              <a:t>Синтез искусств – это соединение нескольких разных видов искусства в художественное целое, сотворение оригинального художественного явления</a:t>
            </a:r>
            <a:r>
              <a:rPr lang="ru-RU" dirty="0" smtClean="0"/>
              <a:t>.</a:t>
            </a:r>
          </a:p>
          <a:p>
            <a:pPr algn="ctr"/>
            <a:r>
              <a:rPr lang="ru-RU" b="1" dirty="0" smtClean="0"/>
              <a:t>синтез искусств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Музыка – рисование                               Развитие речи - рисование</a:t>
            </a:r>
          </a:p>
          <a:p>
            <a:r>
              <a:rPr lang="ru-RU" dirty="0" smtClean="0"/>
              <a:t> </a:t>
            </a:r>
          </a:p>
          <a:p>
            <a:pPr algn="ctr"/>
            <a:r>
              <a:rPr lang="ru-RU" dirty="0" smtClean="0"/>
              <a:t>Музыка – развитие речи – </a:t>
            </a:r>
            <a:r>
              <a:rPr lang="ru-RU" dirty="0" smtClean="0"/>
              <a:t>рисование</a:t>
            </a:r>
          </a:p>
          <a:p>
            <a:pPr algn="just"/>
            <a:r>
              <a:rPr lang="ru-RU" dirty="0" smtClean="0"/>
              <a:t>	Развитию </a:t>
            </a:r>
            <a:r>
              <a:rPr lang="ru-RU" dirty="0" smtClean="0"/>
              <a:t>художественно - творческих представлений детей помогает воспитатель, который создает соответствующую атмосферу, подбирает музыкальный репертуар, учитывая при этом потребности, переживания, желания детей. </a:t>
            </a:r>
          </a:p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4857752" y="2714620"/>
            <a:ext cx="1500198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3893339" y="3536157"/>
            <a:ext cx="164307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0800000" flipV="1">
            <a:off x="2000232" y="2714620"/>
            <a:ext cx="2571768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 advTm="37672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142984"/>
            <a:ext cx="8327928" cy="528641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 </a:t>
            </a:r>
            <a:r>
              <a:rPr lang="ru-RU" dirty="0" smtClean="0"/>
              <a:t>	«</a:t>
            </a:r>
            <a:r>
              <a:rPr lang="ru-RU" dirty="0" smtClean="0"/>
              <a:t>Музыкальная деятельность дошкольников – это различные способы, средства познания детьми музыкального искусства (а через него и окружающей жизни, и самого себя), с помощью которого осуществляется и общее развитие».</a:t>
            </a:r>
          </a:p>
          <a:p>
            <a:pPr algn="just"/>
            <a:r>
              <a:rPr lang="ru-RU" dirty="0" smtClean="0"/>
              <a:t>Виды музыкальной деятельности реализуются на занятиях, в повседневной жизни детского сада, в процессе </a:t>
            </a:r>
            <a:r>
              <a:rPr lang="ru-RU" dirty="0" err="1" smtClean="0"/>
              <a:t>досуговой</a:t>
            </a:r>
            <a:r>
              <a:rPr lang="ru-RU" dirty="0" smtClean="0"/>
              <a:t> деятельности (во время отдыха, вечеров развлечений, праздников, самообразования, в процессе творчества, а также в быту).</a:t>
            </a:r>
          </a:p>
          <a:p>
            <a:pPr algn="just"/>
            <a:r>
              <a:rPr lang="ru-RU" dirty="0" smtClean="0"/>
              <a:t>	Основная </a:t>
            </a:r>
            <a:r>
              <a:rPr lang="ru-RU" dirty="0" smtClean="0"/>
              <a:t>цель – научить детей слышать, любить и понимать музыку, чувствовать ее красоту.</a:t>
            </a:r>
          </a:p>
          <a:p>
            <a:pPr algn="just"/>
            <a:r>
              <a:rPr lang="ru-RU" dirty="0" smtClean="0"/>
              <a:t>	В </a:t>
            </a:r>
            <a:r>
              <a:rPr lang="ru-RU" dirty="0" smtClean="0"/>
              <a:t>музыкальном воспитании детей выделяются следующие виды музыкальной деятельности: восприятие, исполнительство, творчество, музыкально-образовательная деятельность. Все они имеют свои разновидности. Так, восприятие музыки может существовать как самостоятельный вид деятельности, а может предшествовать и сопутствовать остальным видам. Исполнительство и творчество осуществляется в пении, музыкально-ритмических движениях и игре на музыкальных инструментах. Музыкально- образовательная деятельность включает в себя сведения общего характера в музыке как виде искусства, музыкальных жанрах, композиторах, музыкальных инструментах и т.д., а так же специальные знания о способах исполнительства. Каждый вид музыкальной деятельности, имея свои особенности, предполагает овладение детьми теми способами деятельности, без которых она не осуществима, и оказывает специфическое влияние на музыкальное развитие дошкольников. По этому та важно использовать все виды музыкальной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62406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142984"/>
            <a:ext cx="8113614" cy="5143536"/>
          </a:xfrm>
        </p:spPr>
        <p:txBody>
          <a:bodyPr>
            <a:normAutofit fontScale="92500"/>
          </a:bodyPr>
          <a:lstStyle/>
          <a:p>
            <a:pPr algn="ctr"/>
            <a:r>
              <a:rPr lang="ru-RU" b="1" dirty="0" smtClean="0"/>
              <a:t>Глава </a:t>
            </a:r>
            <a:r>
              <a:rPr lang="en-US" b="1" dirty="0" smtClean="0"/>
              <a:t>II</a:t>
            </a:r>
            <a:r>
              <a:rPr lang="ru-RU" b="1" dirty="0" smtClean="0"/>
              <a:t>. Опытно практическая работа по использованию синтеза искусств в развитии эмоциональной отзывчивости на музыку детей старшего дошкольного возраста</a:t>
            </a:r>
            <a:endParaRPr lang="ru-RU" dirty="0" smtClean="0"/>
          </a:p>
          <a:p>
            <a:pPr algn="just"/>
            <a:r>
              <a:rPr lang="ru-RU" b="1" dirty="0" smtClean="0"/>
              <a:t>Цель:</a:t>
            </a:r>
            <a:r>
              <a:rPr lang="ru-RU" dirty="0" smtClean="0"/>
              <a:t> Выявить влияние синтеза искусств в развитии эмоциональной отзывчивости  на музыку детей старшего дошкольного возраста.</a:t>
            </a:r>
          </a:p>
          <a:p>
            <a:pPr algn="ctr"/>
            <a:r>
              <a:rPr lang="ru-RU" b="1" dirty="0" smtClean="0"/>
              <a:t>Задачи:</a:t>
            </a:r>
            <a:endParaRPr lang="ru-RU" dirty="0" smtClean="0"/>
          </a:p>
          <a:p>
            <a:pPr lvl="0" algn="just"/>
            <a:r>
              <a:rPr lang="ru-RU" dirty="0" smtClean="0"/>
              <a:t>Провести диагностику уровня развития музыкальной отзывчивости детей старшего дошкольного возраста;</a:t>
            </a:r>
          </a:p>
          <a:p>
            <a:pPr lvl="0" algn="just"/>
            <a:r>
              <a:rPr lang="ru-RU" dirty="0" smtClean="0"/>
              <a:t>Апробировать комплекс интегрированных занятий по использованию различных видов искусств в развитии музыкальной отзывчивости детей старшего дошкольного возраста.</a:t>
            </a:r>
          </a:p>
          <a:p>
            <a:pPr lvl="0" algn="just"/>
            <a:r>
              <a:rPr lang="ru-RU" dirty="0" smtClean="0"/>
              <a:t>Выявить эффективность использования синтеза искусств на интегрированных занятиях в развитии музыкальной отзывчивости детей старшего дошкольного возраста по средствам повторной диагностики.</a:t>
            </a:r>
          </a:p>
          <a:p>
            <a:endParaRPr lang="ru-RU" dirty="0"/>
          </a:p>
        </p:txBody>
      </p:sp>
    </p:spTree>
  </p:cSld>
  <p:clrMapOvr>
    <a:masterClrMapping/>
  </p:clrMapOvr>
  <p:transition advClick="0" advTm="50359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90</TotalTime>
  <Words>705</Words>
  <PresentationFormat>Экран (4:3)</PresentationFormat>
  <Paragraphs>57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Роль синтеза искусств в развитии музыкальной отзывчивости детей старшего дошкольного возраста.</vt:lpstr>
      <vt:lpstr>Актуальность темы курсовой работы заключается в том, что в дошкольной педагогике проблема взаимодействия искусств и его влияния на эмоциональное развитие на музыку у детей не получила достаточного освещения. В дошкольном воспитании сделаны лишь первые шаги интегрированного подхода, поэтому мы пытаемся выделить основу интегрированного подхода как сущность образовательного процесса в развитии эмоциональной отзывчивости на музыку, из выше сказанного следует, что выбор темы актуален.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     «Дерево с листочками» Цель: при использование двигательной импровизации привести к обострению у детей внимания к музыке, эмоционального вчувствования в неё. </vt:lpstr>
      <vt:lpstr>Слайд 13</vt:lpstr>
      <vt:lpstr>Сочинение коллективного рассказа на музыку М.Тарисова «Забытый мотив» из органного цикла «Настроения». </vt:lpstr>
      <vt:lpstr>Сравнительный анализ результатов исследования.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синтеза искусств в развитии музыкальной отзывчивости детей старшего дошкольного возраста.</dc:title>
  <cp:lastModifiedBy>Екатерина</cp:lastModifiedBy>
  <cp:revision>10</cp:revision>
  <dcterms:modified xsi:type="dcterms:W3CDTF">2012-03-25T15:46:37Z</dcterms:modified>
</cp:coreProperties>
</file>