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78" r:id="rId7"/>
    <p:sldId id="280" r:id="rId8"/>
    <p:sldId id="282" r:id="rId9"/>
    <p:sldId id="283" r:id="rId10"/>
    <p:sldId id="285" r:id="rId11"/>
    <p:sldId id="288" r:id="rId12"/>
    <p:sldId id="291" r:id="rId13"/>
    <p:sldId id="290" r:id="rId14"/>
    <p:sldId id="293" r:id="rId15"/>
    <p:sldId id="294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E51E0-96B8-4A21-9477-62BD8D925AE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C3B9A-91AC-4D9C-BD29-5DFA67EB4EE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8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rPr>
            <a:t>        Информационный обмен </a:t>
          </a:r>
        </a:p>
      </dgm:t>
    </dgm:pt>
    <dgm:pt modelId="{DFCD127B-455F-4587-A7DF-5056FADE4E81}" type="parTrans" cxnId="{B6D993D1-AC68-4F03-82E0-81B0C1099137}">
      <dgm:prSet/>
      <dgm:spPr/>
      <dgm:t>
        <a:bodyPr/>
        <a:lstStyle/>
        <a:p>
          <a:endParaRPr lang="ru-RU"/>
        </a:p>
      </dgm:t>
    </dgm:pt>
    <dgm:pt modelId="{12580EB4-6B1E-4D71-B12D-ACCAB372DB43}" type="sibTrans" cxnId="{B6D993D1-AC68-4F03-82E0-81B0C1099137}">
      <dgm:prSet/>
      <dgm:spPr/>
      <dgm:t>
        <a:bodyPr/>
        <a:lstStyle/>
        <a:p>
          <a:endParaRPr lang="ru-RU"/>
        </a:p>
      </dgm:t>
    </dgm:pt>
    <dgm:pt modelId="{B41A47F3-8501-4641-AF54-BB90403D7E54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rPr>
            <a:t>Дистанционное образование</a:t>
          </a:r>
          <a:endParaRPr lang="ru-RU" sz="2800" dirty="0"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</a:effectLst>
            <a:latin typeface="Arial Black" pitchFamily="34" charset="0"/>
            <a:cs typeface="Arial" pitchFamily="34" charset="0"/>
          </a:endParaRPr>
        </a:p>
      </dgm:t>
    </dgm:pt>
    <dgm:pt modelId="{4F0FCA7A-12F2-41A1-A9C5-60A77AF764F5}" type="parTrans" cxnId="{D964B969-8C03-4692-B354-C5A22CE7974F}">
      <dgm:prSet/>
      <dgm:spPr/>
      <dgm:t>
        <a:bodyPr/>
        <a:lstStyle/>
        <a:p>
          <a:endParaRPr lang="ru-RU"/>
        </a:p>
      </dgm:t>
    </dgm:pt>
    <dgm:pt modelId="{9D69045D-898B-45E6-9EBB-0C1C07F1D403}" type="sibTrans" cxnId="{D964B969-8C03-4692-B354-C5A22CE7974F}">
      <dgm:prSet/>
      <dgm:spPr/>
      <dgm:t>
        <a:bodyPr/>
        <a:lstStyle/>
        <a:p>
          <a:endParaRPr lang="ru-RU"/>
        </a:p>
      </dgm:t>
    </dgm:pt>
    <dgm:pt modelId="{C8E53CE6-8719-4058-BF55-347368F71F30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rPr>
            <a:t>  </a:t>
          </a:r>
          <a:r>
            <a:rPr lang="ru-RU" sz="28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rPr>
            <a:t>Стимул для  развития</a:t>
          </a:r>
          <a:endParaRPr lang="ru-RU" sz="2800" dirty="0"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</a:effectLst>
            <a:latin typeface="Arial Black" pitchFamily="34" charset="0"/>
            <a:cs typeface="Arial" pitchFamily="34" charset="0"/>
          </a:endParaRPr>
        </a:p>
      </dgm:t>
    </dgm:pt>
    <dgm:pt modelId="{FAD74CB3-22B8-4061-9916-B282B94BF288}" type="parTrans" cxnId="{D914ECB5-0482-436F-99F2-3F69961BC847}">
      <dgm:prSet/>
      <dgm:spPr/>
      <dgm:t>
        <a:bodyPr/>
        <a:lstStyle/>
        <a:p>
          <a:endParaRPr lang="ru-RU"/>
        </a:p>
      </dgm:t>
    </dgm:pt>
    <dgm:pt modelId="{F25372F9-EF94-4640-9243-E1B80F3345A3}" type="sibTrans" cxnId="{D914ECB5-0482-436F-99F2-3F69961BC847}">
      <dgm:prSet/>
      <dgm:spPr/>
      <dgm:t>
        <a:bodyPr/>
        <a:lstStyle/>
        <a:p>
          <a:endParaRPr lang="ru-RU"/>
        </a:p>
      </dgm:t>
    </dgm:pt>
    <dgm:pt modelId="{0722CE7C-E451-41A1-B89F-2DF41881078C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8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rPr>
            <a:t>Вариант заявить о себе </a:t>
          </a:r>
          <a:endParaRPr lang="ru-RU" sz="2800" dirty="0"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</a:effectLst>
            <a:latin typeface="Arial Black" pitchFamily="34" charset="0"/>
            <a:cs typeface="Arial" pitchFamily="34" charset="0"/>
          </a:endParaRPr>
        </a:p>
      </dgm:t>
    </dgm:pt>
    <dgm:pt modelId="{13270E24-ECD8-4E59-95AA-787E7D956127}" type="parTrans" cxnId="{6F705E65-8612-4A16-860A-48BC10EE7A0F}">
      <dgm:prSet/>
      <dgm:spPr/>
      <dgm:t>
        <a:bodyPr/>
        <a:lstStyle/>
        <a:p>
          <a:endParaRPr lang="ru-RU"/>
        </a:p>
      </dgm:t>
    </dgm:pt>
    <dgm:pt modelId="{4580E777-3923-42D0-B738-38106EA44F30}" type="sibTrans" cxnId="{6F705E65-8612-4A16-860A-48BC10EE7A0F}">
      <dgm:prSet/>
      <dgm:spPr/>
      <dgm:t>
        <a:bodyPr/>
        <a:lstStyle/>
        <a:p>
          <a:endParaRPr lang="ru-RU"/>
        </a:p>
      </dgm:t>
    </dgm:pt>
    <dgm:pt modelId="{E0600836-E3C9-46F9-9C09-C9E9EE105F98}" type="pres">
      <dgm:prSet presAssocID="{DCFE51E0-96B8-4A21-9477-62BD8D925AE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4DE87-F5A8-40FA-A192-886DFE8226C7}" type="pres">
      <dgm:prSet presAssocID="{DCFE51E0-96B8-4A21-9477-62BD8D925AEA}" presName="arrow" presStyleLbl="bgShp" presStyleIdx="0" presStyleCnt="1" custLinFactNeighborX="-3272" custLinFactNeighborY="-9518"/>
      <dgm:spPr>
        <a:solidFill>
          <a:schemeClr val="bg1"/>
        </a:solidFill>
        <a:effectLst>
          <a:softEdge rad="63500"/>
        </a:effectLst>
      </dgm:spPr>
    </dgm:pt>
    <dgm:pt modelId="{8B960AF1-0201-44ED-84F6-EA328FA30809}" type="pres">
      <dgm:prSet presAssocID="{DCFE51E0-96B8-4A21-9477-62BD8D925AEA}" presName="arrowDiagram4" presStyleCnt="0"/>
      <dgm:spPr/>
    </dgm:pt>
    <dgm:pt modelId="{4018FD1B-2A85-4E41-BED9-2C6A6D03F3A4}" type="pres">
      <dgm:prSet presAssocID="{3C8C3B9A-91AC-4D9C-BD29-5DFA67EB4EEB}" presName="bullet4a" presStyleLbl="node1" presStyleIdx="0" presStyleCnt="4" custLinFactX="-218392" custLinFactY="100000" custLinFactNeighborX="-300000" custLinFactNeighborY="135253"/>
      <dgm:spPr/>
    </dgm:pt>
    <dgm:pt modelId="{97E44BA7-B0AE-45AB-850A-F9C2BECB023F}" type="pres">
      <dgm:prSet presAssocID="{3C8C3B9A-91AC-4D9C-BD29-5DFA67EB4EEB}" presName="textBox4a" presStyleLbl="revTx" presStyleIdx="0" presStyleCnt="4" custScaleX="584795" custLinFactX="33065" custLinFactNeighborX="100000" custLinFactNeighborY="17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E7D37-BBDA-475E-A80B-E4D37AE5B787}" type="pres">
      <dgm:prSet presAssocID="{B41A47F3-8501-4641-AF54-BB90403D7E54}" presName="bullet4b" presStyleLbl="node1" presStyleIdx="1" presStyleCnt="4" custScaleY="100816" custLinFactX="-200000" custLinFactY="100000" custLinFactNeighborX="-283430" custLinFactNeighborY="117976"/>
      <dgm:spPr/>
    </dgm:pt>
    <dgm:pt modelId="{BB12F76F-76A5-450A-8FD8-C38997A467FC}" type="pres">
      <dgm:prSet presAssocID="{B41A47F3-8501-4641-AF54-BB90403D7E54}" presName="textBox4b" presStyleLbl="revTx" presStyleIdx="1" presStyleCnt="4" custScaleX="366255" custLinFactNeighborX="58297" custLinFactNeighborY="23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D109F-2C7F-4BB2-AA74-F128CCFCE967}" type="pres">
      <dgm:prSet presAssocID="{C8E53CE6-8719-4058-BF55-347368F71F30}" presName="bullet4c" presStyleLbl="node1" presStyleIdx="2" presStyleCnt="4" custScaleX="81870" custScaleY="81871" custLinFactX="-222934" custLinFactY="75390" custLinFactNeighborX="-300000" custLinFactNeighborY="100000"/>
      <dgm:spPr/>
    </dgm:pt>
    <dgm:pt modelId="{3447BF35-5239-4F95-8756-93832BB554D1}" type="pres">
      <dgm:prSet presAssocID="{C8E53CE6-8719-4058-BF55-347368F71F30}" presName="textBox4c" presStyleLbl="revTx" presStyleIdx="2" presStyleCnt="4" custScaleX="355394" custLinFactNeighborX="-4742" custLinFactNeighborY="20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B685C-2A11-4355-9362-66764FF8B258}" type="pres">
      <dgm:prSet presAssocID="{0722CE7C-E451-41A1-B89F-2DF41881078C}" presName="bullet4d" presStyleLbl="node1" presStyleIdx="3" presStyleCnt="4" custScaleX="77373" custScaleY="81015" custLinFactX="-209573" custLinFactY="14888" custLinFactNeighborX="-300000" custLinFactNeighborY="100000"/>
      <dgm:spPr/>
    </dgm:pt>
    <dgm:pt modelId="{08B9C29E-1EA6-4CEE-80E9-37B96C85E08E}" type="pres">
      <dgm:prSet presAssocID="{0722CE7C-E451-41A1-B89F-2DF41881078C}" presName="textBox4d" presStyleLbl="revTx" presStyleIdx="3" presStyleCnt="4" custScaleX="285255" custLinFactNeighborX="-77753" custLinFactNeighborY="13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FB820-4CC5-4792-B809-E82632B9CF74}" type="presOf" srcId="{DCFE51E0-96B8-4A21-9477-62BD8D925AEA}" destId="{E0600836-E3C9-46F9-9C09-C9E9EE105F98}" srcOrd="0" destOrd="0" presId="urn:microsoft.com/office/officeart/2005/8/layout/arrow2"/>
    <dgm:cxn modelId="{D914ECB5-0482-436F-99F2-3F69961BC847}" srcId="{DCFE51E0-96B8-4A21-9477-62BD8D925AEA}" destId="{C8E53CE6-8719-4058-BF55-347368F71F30}" srcOrd="2" destOrd="0" parTransId="{FAD74CB3-22B8-4061-9916-B282B94BF288}" sibTransId="{F25372F9-EF94-4640-9243-E1B80F3345A3}"/>
    <dgm:cxn modelId="{D964B969-8C03-4692-B354-C5A22CE7974F}" srcId="{DCFE51E0-96B8-4A21-9477-62BD8D925AEA}" destId="{B41A47F3-8501-4641-AF54-BB90403D7E54}" srcOrd="1" destOrd="0" parTransId="{4F0FCA7A-12F2-41A1-A9C5-60A77AF764F5}" sibTransId="{9D69045D-898B-45E6-9EBB-0C1C07F1D403}"/>
    <dgm:cxn modelId="{B0437849-5F84-4A4F-8DC5-B5C95B3BDD04}" type="presOf" srcId="{0722CE7C-E451-41A1-B89F-2DF41881078C}" destId="{08B9C29E-1EA6-4CEE-80E9-37B96C85E08E}" srcOrd="0" destOrd="0" presId="urn:microsoft.com/office/officeart/2005/8/layout/arrow2"/>
    <dgm:cxn modelId="{94459F05-176E-4CB4-BB5C-492B79B80889}" type="presOf" srcId="{C8E53CE6-8719-4058-BF55-347368F71F30}" destId="{3447BF35-5239-4F95-8756-93832BB554D1}" srcOrd="0" destOrd="0" presId="urn:microsoft.com/office/officeart/2005/8/layout/arrow2"/>
    <dgm:cxn modelId="{6F705E65-8612-4A16-860A-48BC10EE7A0F}" srcId="{DCFE51E0-96B8-4A21-9477-62BD8D925AEA}" destId="{0722CE7C-E451-41A1-B89F-2DF41881078C}" srcOrd="3" destOrd="0" parTransId="{13270E24-ECD8-4E59-95AA-787E7D956127}" sibTransId="{4580E777-3923-42D0-B738-38106EA44F30}"/>
    <dgm:cxn modelId="{A1C2F896-5165-4178-9B6E-CDB617B99949}" type="presOf" srcId="{3C8C3B9A-91AC-4D9C-BD29-5DFA67EB4EEB}" destId="{97E44BA7-B0AE-45AB-850A-F9C2BECB023F}" srcOrd="0" destOrd="0" presId="urn:microsoft.com/office/officeart/2005/8/layout/arrow2"/>
    <dgm:cxn modelId="{33DAD76A-D0A0-4F6D-ACE7-81118C989C88}" type="presOf" srcId="{B41A47F3-8501-4641-AF54-BB90403D7E54}" destId="{BB12F76F-76A5-450A-8FD8-C38997A467FC}" srcOrd="0" destOrd="0" presId="urn:microsoft.com/office/officeart/2005/8/layout/arrow2"/>
    <dgm:cxn modelId="{B6D993D1-AC68-4F03-82E0-81B0C1099137}" srcId="{DCFE51E0-96B8-4A21-9477-62BD8D925AEA}" destId="{3C8C3B9A-91AC-4D9C-BD29-5DFA67EB4EEB}" srcOrd="0" destOrd="0" parTransId="{DFCD127B-455F-4587-A7DF-5056FADE4E81}" sibTransId="{12580EB4-6B1E-4D71-B12D-ACCAB372DB43}"/>
    <dgm:cxn modelId="{8BE699B3-1ECE-435A-9786-F199693E7DA8}" type="presParOf" srcId="{E0600836-E3C9-46F9-9C09-C9E9EE105F98}" destId="{9024DE87-F5A8-40FA-A192-886DFE8226C7}" srcOrd="0" destOrd="0" presId="urn:microsoft.com/office/officeart/2005/8/layout/arrow2"/>
    <dgm:cxn modelId="{C1E5CE1D-6994-4E1D-AFB0-D4FB358698B7}" type="presParOf" srcId="{E0600836-E3C9-46F9-9C09-C9E9EE105F98}" destId="{8B960AF1-0201-44ED-84F6-EA328FA30809}" srcOrd="1" destOrd="0" presId="urn:microsoft.com/office/officeart/2005/8/layout/arrow2"/>
    <dgm:cxn modelId="{14DBCC4A-1F57-498B-BA7D-3AFA46E14B78}" type="presParOf" srcId="{8B960AF1-0201-44ED-84F6-EA328FA30809}" destId="{4018FD1B-2A85-4E41-BED9-2C6A6D03F3A4}" srcOrd="0" destOrd="0" presId="urn:microsoft.com/office/officeart/2005/8/layout/arrow2"/>
    <dgm:cxn modelId="{AF8C4484-4B62-438A-8149-CCE306C6B11B}" type="presParOf" srcId="{8B960AF1-0201-44ED-84F6-EA328FA30809}" destId="{97E44BA7-B0AE-45AB-850A-F9C2BECB023F}" srcOrd="1" destOrd="0" presId="urn:microsoft.com/office/officeart/2005/8/layout/arrow2"/>
    <dgm:cxn modelId="{6B8262E3-044C-4270-94EC-08DFAC3549E5}" type="presParOf" srcId="{8B960AF1-0201-44ED-84F6-EA328FA30809}" destId="{D09E7D37-BBDA-475E-A80B-E4D37AE5B787}" srcOrd="2" destOrd="0" presId="urn:microsoft.com/office/officeart/2005/8/layout/arrow2"/>
    <dgm:cxn modelId="{5D890866-6142-4704-A9FB-24C6278D76CB}" type="presParOf" srcId="{8B960AF1-0201-44ED-84F6-EA328FA30809}" destId="{BB12F76F-76A5-450A-8FD8-C38997A467FC}" srcOrd="3" destOrd="0" presId="urn:microsoft.com/office/officeart/2005/8/layout/arrow2"/>
    <dgm:cxn modelId="{37B91D81-D452-4870-AB6B-50B2415A16C1}" type="presParOf" srcId="{8B960AF1-0201-44ED-84F6-EA328FA30809}" destId="{C3DD109F-2C7F-4BB2-AA74-F128CCFCE967}" srcOrd="4" destOrd="0" presId="urn:microsoft.com/office/officeart/2005/8/layout/arrow2"/>
    <dgm:cxn modelId="{6911EA07-2FCE-4B7C-9FF8-681E6B47652F}" type="presParOf" srcId="{8B960AF1-0201-44ED-84F6-EA328FA30809}" destId="{3447BF35-5239-4F95-8756-93832BB554D1}" srcOrd="5" destOrd="0" presId="urn:microsoft.com/office/officeart/2005/8/layout/arrow2"/>
    <dgm:cxn modelId="{45246F07-8A8D-42EF-94E9-69442CF0EAB5}" type="presParOf" srcId="{8B960AF1-0201-44ED-84F6-EA328FA30809}" destId="{D3DB685C-2A11-4355-9362-66764FF8B258}" srcOrd="6" destOrd="0" presId="urn:microsoft.com/office/officeart/2005/8/layout/arrow2"/>
    <dgm:cxn modelId="{2A065190-4FA2-424B-8319-3BC0237B9988}" type="presParOf" srcId="{8B960AF1-0201-44ED-84F6-EA328FA30809}" destId="{08B9C29E-1EA6-4CEE-80E9-37B96C85E08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24DE87-F5A8-40FA-A192-886DFE8226C7}">
      <dsp:nvSpPr>
        <dsp:cNvPr id="0" name=""/>
        <dsp:cNvSpPr/>
      </dsp:nvSpPr>
      <dsp:spPr>
        <a:xfrm>
          <a:off x="468582" y="576066"/>
          <a:ext cx="8964488" cy="5602805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>
          <a:softEdge rad="63500"/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8FD1B-2A85-4E41-BED9-2C6A6D03F3A4}">
      <dsp:nvSpPr>
        <dsp:cNvPr id="0" name=""/>
        <dsp:cNvSpPr/>
      </dsp:nvSpPr>
      <dsp:spPr>
        <a:xfrm>
          <a:off x="576065" y="5760639"/>
          <a:ext cx="206183" cy="206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E44BA7-B0AE-45AB-850A-F9C2BECB023F}">
      <dsp:nvSpPr>
        <dsp:cNvPr id="0" name=""/>
        <dsp:cNvSpPr/>
      </dsp:nvSpPr>
      <dsp:spPr>
        <a:xfrm>
          <a:off x="4" y="5616622"/>
          <a:ext cx="8964483" cy="1333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52" tIns="0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rPr>
            <a:t>        Информационный обмен </a:t>
          </a:r>
        </a:p>
      </dsp:txBody>
      <dsp:txXfrm>
        <a:off x="4" y="5616622"/>
        <a:ext cx="8964483" cy="1333467"/>
      </dsp:txXfrm>
    </dsp:sp>
    <dsp:sp modelId="{D09E7D37-BBDA-475E-A80B-E4D37AE5B787}">
      <dsp:nvSpPr>
        <dsp:cNvPr id="0" name=""/>
        <dsp:cNvSpPr/>
      </dsp:nvSpPr>
      <dsp:spPr>
        <a:xfrm>
          <a:off x="1368151" y="4752529"/>
          <a:ext cx="358579" cy="361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2F76F-76A5-450A-8FD8-C38997A467FC}">
      <dsp:nvSpPr>
        <dsp:cNvPr id="0" name=""/>
        <dsp:cNvSpPr/>
      </dsp:nvSpPr>
      <dsp:spPr>
        <a:xfrm>
          <a:off x="1872205" y="4752532"/>
          <a:ext cx="6894905" cy="2560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004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rPr>
            <a:t>Дистанционное образование</a:t>
          </a:r>
          <a:endParaRPr lang="ru-RU" sz="2800" kern="1200" dirty="0"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</a:effectLst>
            <a:latin typeface="Arial Black" pitchFamily="34" charset="0"/>
            <a:cs typeface="Arial" pitchFamily="34" charset="0"/>
          </a:endParaRPr>
        </a:p>
      </dsp:txBody>
      <dsp:txXfrm>
        <a:off x="1872205" y="4752532"/>
        <a:ext cx="6894905" cy="2560481"/>
      </dsp:txXfrm>
    </dsp:sp>
    <dsp:sp modelId="{C3DD109F-2C7F-4BB2-AA74-F128CCFCE967}">
      <dsp:nvSpPr>
        <dsp:cNvPr id="0" name=""/>
        <dsp:cNvSpPr/>
      </dsp:nvSpPr>
      <dsp:spPr>
        <a:xfrm>
          <a:off x="2520279" y="3888430"/>
          <a:ext cx="388978" cy="3889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7BF35-5239-4F95-8756-93832BB554D1}">
      <dsp:nvSpPr>
        <dsp:cNvPr id="0" name=""/>
        <dsp:cNvSpPr/>
      </dsp:nvSpPr>
      <dsp:spPr>
        <a:xfrm>
          <a:off x="2706101" y="3960436"/>
          <a:ext cx="6690443" cy="3462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75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rPr>
            <a:t>  </a:t>
          </a:r>
          <a:r>
            <a:rPr lang="ru-RU" sz="2800" kern="12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rPr>
            <a:t>Стимул для  развития</a:t>
          </a:r>
          <a:endParaRPr lang="ru-RU" sz="2800" kern="1200" dirty="0"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</a:effectLst>
            <a:latin typeface="Arial Black" pitchFamily="34" charset="0"/>
            <a:cs typeface="Arial" pitchFamily="34" charset="0"/>
          </a:endParaRPr>
        </a:p>
      </dsp:txBody>
      <dsp:txXfrm>
        <a:off x="2706101" y="3960436"/>
        <a:ext cx="6690443" cy="3462533"/>
      </dsp:txXfrm>
    </dsp:sp>
    <dsp:sp modelId="{D3DB685C-2A11-4355-9362-66764FF8B258}">
      <dsp:nvSpPr>
        <dsp:cNvPr id="0" name=""/>
        <dsp:cNvSpPr/>
      </dsp:nvSpPr>
      <dsp:spPr>
        <a:xfrm>
          <a:off x="3816422" y="3168351"/>
          <a:ext cx="492462" cy="5156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C29E-1EA6-4CEE-80E9-37B96C85E08E}">
      <dsp:nvSpPr>
        <dsp:cNvPr id="0" name=""/>
        <dsp:cNvSpPr/>
      </dsp:nvSpPr>
      <dsp:spPr>
        <a:xfrm>
          <a:off x="4098491" y="3228220"/>
          <a:ext cx="5370046" cy="4017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257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rPr>
            <a:t>Вариант заявить о себе </a:t>
          </a:r>
          <a:endParaRPr lang="ru-RU" sz="2800" kern="1200" dirty="0">
            <a:solidFill>
              <a:schemeClr val="bg1"/>
            </a:solidFill>
            <a:effectLst>
              <a:glow rad="101600">
                <a:schemeClr val="tx1">
                  <a:alpha val="60000"/>
                </a:schemeClr>
              </a:glow>
            </a:effectLst>
            <a:latin typeface="Arial Black" pitchFamily="34" charset="0"/>
            <a:cs typeface="Arial" pitchFamily="34" charset="0"/>
          </a:endParaRPr>
        </a:p>
      </dsp:txBody>
      <dsp:txXfrm>
        <a:off x="4098491" y="3228220"/>
        <a:ext cx="5370046" cy="4017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nimatika.ru/sam-sebe-psiholog/ya-sam-tselyiy-mir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п мир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клавиш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627784" y="692696"/>
            <a:ext cx="4227480" cy="4025570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-684584" y="4581128"/>
            <a:ext cx="10585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F8F8F8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ОТ КОМПЬЮТЕРНОГО ЧАЙНИКА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F8F8F8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ДО САМОВАРА, ИЛИ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F8F8F8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ОБ УЧАСТИИ В ПЕДАГОГИЧЕСКИХ </a:t>
            </a:r>
          </a:p>
          <a:p>
            <a:pPr algn="ctr"/>
            <a:r>
              <a:rPr lang="ru-RU" sz="3200" b="1" dirty="0" smtClean="0">
                <a:ln w="1905"/>
                <a:solidFill>
                  <a:srgbClr val="F8F8F8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ИНТЕРНЕТ- СООБЩЕСТВАХ</a:t>
            </a:r>
            <a:endParaRPr lang="ru-RU" sz="3200" b="1" dirty="0">
              <a:ln w="1905"/>
              <a:solidFill>
                <a:srgbClr val="F8F8F8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7" name="Рисунок 6" descr="сайт 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188640"/>
            <a:ext cx="1872208" cy="1872208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2123728" y="40466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>
                  <a:noFill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13 педагогов создали персональный мини-сайт</a:t>
            </a:r>
            <a:endParaRPr lang="ru-RU" sz="3600" b="1" dirty="0">
              <a:ln w="1905">
                <a:noFill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1857364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467543" y="620688"/>
            <a:ext cx="414936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3568" y="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Документы за работу в сети</a:t>
            </a:r>
            <a:endParaRPr lang="ru-RU" sz="36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>
            <a:off x="4067944" y="692696"/>
            <a:ext cx="4725449" cy="5806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>
            <a:off x="251520" y="764704"/>
            <a:ext cx="449805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0800000">
            <a:off x="4211960" y="764704"/>
            <a:ext cx="4464496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сайт 3.webp"/>
          <p:cNvPicPr>
            <a:picLocks noChangeAspect="1"/>
          </p:cNvPicPr>
          <p:nvPr/>
        </p:nvPicPr>
        <p:blipFill>
          <a:blip r:embed="rId3" cstate="email"/>
          <a:srcRect l="-1" t="-9749" r="-5671"/>
          <a:stretch>
            <a:fillRect/>
          </a:stretch>
        </p:blipFill>
        <p:spPr>
          <a:xfrm>
            <a:off x="251520" y="404664"/>
            <a:ext cx="5264585" cy="33843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-1044624" y="0"/>
            <a:ext cx="1137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Технология создания сайта </a:t>
            </a:r>
          </a:p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nsportal.ru</a:t>
            </a:r>
            <a:endParaRPr lang="ru-RU" sz="36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38610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Первый шаг –</a:t>
            </a:r>
          </a:p>
          <a:p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       регистрация</a:t>
            </a:r>
            <a:endParaRPr lang="ru-RU" sz="36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1412776"/>
            <a:ext cx="372879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3120" y="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Второй шаг – заполнение данных мини-сайта</a:t>
            </a:r>
            <a:endParaRPr lang="ru-RU" sz="36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148478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Подзаголовок сайта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1" name="Рисунок 10" descr="сайт8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548680"/>
            <a:ext cx="2079098" cy="22322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2483768" y="22768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Девиз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299695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Любимое изречение, автор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37890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Вступительный абзац 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4581128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О себе 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9552" y="537321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Книги 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6021288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Мой взгляд на мир 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5776" y="40466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Мои достижения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1" name="Рисунок 10" descr="сайт8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548680"/>
            <a:ext cx="2079098" cy="223224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TextBox 14"/>
          <p:cNvSpPr txBox="1"/>
          <p:nvPr/>
        </p:nvSpPr>
        <p:spPr>
          <a:xfrm>
            <a:off x="2555776" y="126876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Вступительный абзац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31840" y="198884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 электронному </a:t>
            </a:r>
          </a:p>
          <a:p>
            <a:r>
              <a:rPr lang="ru-RU" sz="3600" b="1" dirty="0" err="1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портфолио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3356992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Альбом «Мои фотографии» </a:t>
            </a:r>
            <a:endParaRPr lang="ru-RU" sz="3600" b="1" dirty="0">
              <a:ln w="1905"/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4581128"/>
            <a:ext cx="5688632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2339752" y="4941168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СОХРАНИТЬ</a:t>
            </a:r>
            <a:endParaRPr lang="ru-RU" sz="36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цели пут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4000" y="0"/>
            <a:ext cx="8890000" cy="66675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347864" y="1268760"/>
            <a:ext cx="165618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21095718">
            <a:off x="3141148" y="134298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Путь развития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615197">
            <a:off x="1048556" y="2873190"/>
            <a:ext cx="349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Участие в форумах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3717032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Обучение на дистанционных курсах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656713">
            <a:off x="1115616" y="45811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Создание группы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628986">
            <a:off x="7575752" y="-407975"/>
            <a:ext cx="461665" cy="407839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Публикация  </a:t>
            </a:r>
            <a:r>
              <a:rPr lang="ru-RU" dirty="0" err="1" smtClean="0">
                <a:latin typeface="Arial Black" pitchFamily="34" charset="0"/>
              </a:rPr>
              <a:t>портфолио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353091">
            <a:off x="6876256" y="29249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Обмен опытом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772463">
            <a:off x="5602171" y="572574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Участие в конкурсах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573325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Продвижение себя – это огромная работа, усилия, ресурсы, время.</a:t>
            </a:r>
            <a:endParaRPr lang="ru-RU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расивый комп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54868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Спасибо за внимание!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   Желаю успехов в работе!</a:t>
            </a:r>
            <a:endParaRPr lang="ru-RU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Я сам – целый мир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836712"/>
            <a:ext cx="5112568" cy="453650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260648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Интернет – часть нашей жизни</a:t>
            </a:r>
            <a:endParaRPr lang="ru-RU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9" name="Рисунок 8" descr="семья комп.web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7824" y="3257600"/>
            <a:ext cx="5166571" cy="3600400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3" name="Рисунок 12" descr="ребенок комп.webp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076056" y="836712"/>
            <a:ext cx="3537393" cy="273630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дети за компом.web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196752"/>
            <a:ext cx="4512501" cy="3384376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5" name="Рисунок 4" descr="дети комп 5.web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79912" y="3349026"/>
            <a:ext cx="4824536" cy="3292950"/>
          </a:xfrm>
          <a:prstGeom prst="flowChartPunchedCard">
            <a:avLst/>
          </a:prstGeom>
          <a:effectLst>
            <a:softEdge rad="63500"/>
          </a:effectLst>
        </p:spPr>
      </p:pic>
      <p:pic>
        <p:nvPicPr>
          <p:cNvPr id="6" name="Рисунок 5" descr="ребенок комп9.web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99992" y="1052736"/>
            <a:ext cx="4449357" cy="3024336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Интернет – инструмент образовательного процесса</a:t>
            </a:r>
            <a:endParaRPr lang="ru-RU" sz="36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0800000" flipH="1" flipV="1"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учитель икт 1.webp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2132856"/>
            <a:ext cx="5055407" cy="32403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-756592" y="5157192"/>
            <a:ext cx="109087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Примером постоянного самообразования, саморазвития для своих учеников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должен стать педагог!</a:t>
            </a:r>
            <a:endParaRPr lang="ru-RU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8" name="Рисунок 7" descr="учитель 66.web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32656"/>
            <a:ext cx="3594100" cy="27051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соврем учитель.web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3928" y="260648"/>
            <a:ext cx="4971142" cy="4797152"/>
          </a:xfrm>
          <a:prstGeom prst="round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икт11.web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33136" y="908720"/>
            <a:ext cx="5440406" cy="4824536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359024" y="0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Сетевые педагогические сообщества сети Интернет</a:t>
            </a:r>
            <a:endParaRPr lang="ru-RU" sz="36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2" name="Рисунок 11" descr="икт 89.web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1124744"/>
            <a:ext cx="4032448" cy="4032448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14" name="Group 351"/>
          <p:cNvGrpSpPr>
            <a:grpSpLocks/>
          </p:cNvGrpSpPr>
          <p:nvPr/>
        </p:nvGrpSpPr>
        <p:grpSpPr bwMode="auto">
          <a:xfrm>
            <a:off x="6767736" y="3284984"/>
            <a:ext cx="2376264" cy="2591643"/>
            <a:chOff x="3556" y="2494"/>
            <a:chExt cx="1587" cy="1749"/>
          </a:xfrm>
        </p:grpSpPr>
        <p:grpSp>
          <p:nvGrpSpPr>
            <p:cNvPr id="15" name="Group 161"/>
            <p:cNvGrpSpPr>
              <a:grpSpLocks/>
            </p:cNvGrpSpPr>
            <p:nvPr/>
          </p:nvGrpSpPr>
          <p:grpSpPr bwMode="auto">
            <a:xfrm>
              <a:off x="3556" y="3200"/>
              <a:ext cx="1587" cy="1043"/>
              <a:chOff x="703" y="890"/>
              <a:chExt cx="1587" cy="1043"/>
            </a:xfrm>
          </p:grpSpPr>
          <p:grpSp>
            <p:nvGrpSpPr>
              <p:cNvPr id="35" name="Group 162"/>
              <p:cNvGrpSpPr>
                <a:grpSpLocks/>
              </p:cNvGrpSpPr>
              <p:nvPr/>
            </p:nvGrpSpPr>
            <p:grpSpPr bwMode="auto">
              <a:xfrm flipH="1">
                <a:off x="703" y="890"/>
                <a:ext cx="1587" cy="1043"/>
                <a:chOff x="4014" y="488"/>
                <a:chExt cx="975" cy="654"/>
              </a:xfrm>
            </p:grpSpPr>
            <p:sp>
              <p:nvSpPr>
                <p:cNvPr id="48" name="Freeform 163"/>
                <p:cNvSpPr>
                  <a:spLocks/>
                </p:cNvSpPr>
                <p:nvPr/>
              </p:nvSpPr>
              <p:spPr bwMode="auto">
                <a:xfrm>
                  <a:off x="4024" y="496"/>
                  <a:ext cx="522" cy="264"/>
                </a:xfrm>
                <a:custGeom>
                  <a:avLst/>
                  <a:gdLst/>
                  <a:ahLst/>
                  <a:cxnLst>
                    <a:cxn ang="0">
                      <a:pos x="450" y="0"/>
                    </a:cxn>
                    <a:cxn ang="0">
                      <a:pos x="6" y="85"/>
                    </a:cxn>
                    <a:cxn ang="0">
                      <a:pos x="0" y="104"/>
                    </a:cxn>
                    <a:cxn ang="0">
                      <a:pos x="428" y="264"/>
                    </a:cxn>
                    <a:cxn ang="0">
                      <a:pos x="522" y="226"/>
                    </a:cxn>
                    <a:cxn ang="0">
                      <a:pos x="260" y="141"/>
                    </a:cxn>
                    <a:cxn ang="0">
                      <a:pos x="465" y="24"/>
                    </a:cxn>
                    <a:cxn ang="0">
                      <a:pos x="450" y="0"/>
                    </a:cxn>
                    <a:cxn ang="0">
                      <a:pos x="450" y="0"/>
                    </a:cxn>
                  </a:cxnLst>
                  <a:rect l="0" t="0" r="r" b="b"/>
                  <a:pathLst>
                    <a:path w="522" h="264">
                      <a:moveTo>
                        <a:pt x="450" y="0"/>
                      </a:moveTo>
                      <a:lnTo>
                        <a:pt x="6" y="85"/>
                      </a:lnTo>
                      <a:lnTo>
                        <a:pt x="0" y="104"/>
                      </a:lnTo>
                      <a:lnTo>
                        <a:pt x="428" y="264"/>
                      </a:lnTo>
                      <a:lnTo>
                        <a:pt x="522" y="226"/>
                      </a:lnTo>
                      <a:lnTo>
                        <a:pt x="260" y="141"/>
                      </a:lnTo>
                      <a:lnTo>
                        <a:pt x="465" y="24"/>
                      </a:lnTo>
                      <a:lnTo>
                        <a:pt x="450" y="0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Freeform 164"/>
                <p:cNvSpPr>
                  <a:spLocks/>
                </p:cNvSpPr>
                <p:nvPr/>
              </p:nvSpPr>
              <p:spPr bwMode="auto">
                <a:xfrm>
                  <a:off x="4036" y="722"/>
                  <a:ext cx="556" cy="251"/>
                </a:xfrm>
                <a:custGeom>
                  <a:avLst/>
                  <a:gdLst/>
                  <a:ahLst/>
                  <a:cxnLst>
                    <a:cxn ang="0">
                      <a:pos x="74" y="0"/>
                    </a:cxn>
                    <a:cxn ang="0">
                      <a:pos x="0" y="30"/>
                    </a:cxn>
                    <a:cxn ang="0">
                      <a:pos x="0" y="53"/>
                    </a:cxn>
                    <a:cxn ang="0">
                      <a:pos x="416" y="251"/>
                    </a:cxn>
                    <a:cxn ang="0">
                      <a:pos x="548" y="211"/>
                    </a:cxn>
                    <a:cxn ang="0">
                      <a:pos x="556" y="174"/>
                    </a:cxn>
                    <a:cxn ang="0">
                      <a:pos x="485" y="169"/>
                    </a:cxn>
                    <a:cxn ang="0">
                      <a:pos x="414" y="195"/>
                    </a:cxn>
                    <a:cxn ang="0">
                      <a:pos x="64" y="38"/>
                    </a:cxn>
                    <a:cxn ang="0">
                      <a:pos x="74" y="0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556" h="251">
                      <a:moveTo>
                        <a:pt x="74" y="0"/>
                      </a:moveTo>
                      <a:lnTo>
                        <a:pt x="0" y="30"/>
                      </a:lnTo>
                      <a:lnTo>
                        <a:pt x="0" y="53"/>
                      </a:lnTo>
                      <a:lnTo>
                        <a:pt x="416" y="251"/>
                      </a:lnTo>
                      <a:lnTo>
                        <a:pt x="548" y="211"/>
                      </a:lnTo>
                      <a:lnTo>
                        <a:pt x="556" y="174"/>
                      </a:lnTo>
                      <a:lnTo>
                        <a:pt x="485" y="169"/>
                      </a:lnTo>
                      <a:lnTo>
                        <a:pt x="414" y="195"/>
                      </a:lnTo>
                      <a:lnTo>
                        <a:pt x="64" y="38"/>
                      </a:lnTo>
                      <a:lnTo>
                        <a:pt x="7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Freeform 165"/>
                <p:cNvSpPr>
                  <a:spLocks/>
                </p:cNvSpPr>
                <p:nvPr/>
              </p:nvSpPr>
              <p:spPr bwMode="auto">
                <a:xfrm>
                  <a:off x="4389" y="557"/>
                  <a:ext cx="509" cy="120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16" y="83"/>
                    </a:cxn>
                    <a:cxn ang="0">
                      <a:pos x="60" y="72"/>
                    </a:cxn>
                    <a:cxn ang="0">
                      <a:pos x="87" y="66"/>
                    </a:cxn>
                    <a:cxn ang="0">
                      <a:pos x="119" y="58"/>
                    </a:cxn>
                    <a:cxn ang="0">
                      <a:pos x="152" y="51"/>
                    </a:cxn>
                    <a:cxn ang="0">
                      <a:pos x="186" y="42"/>
                    </a:cxn>
                    <a:cxn ang="0">
                      <a:pos x="221" y="34"/>
                    </a:cxn>
                    <a:cxn ang="0">
                      <a:pos x="255" y="26"/>
                    </a:cxn>
                    <a:cxn ang="0">
                      <a:pos x="285" y="19"/>
                    </a:cxn>
                    <a:cxn ang="0">
                      <a:pos x="314" y="13"/>
                    </a:cxn>
                    <a:cxn ang="0">
                      <a:pos x="355" y="3"/>
                    </a:cxn>
                    <a:cxn ang="0">
                      <a:pos x="371" y="0"/>
                    </a:cxn>
                    <a:cxn ang="0">
                      <a:pos x="509" y="23"/>
                    </a:cxn>
                    <a:cxn ang="0">
                      <a:pos x="50" y="12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509" h="120">
                      <a:moveTo>
                        <a:pt x="0" y="90"/>
                      </a:moveTo>
                      <a:lnTo>
                        <a:pt x="16" y="83"/>
                      </a:lnTo>
                      <a:lnTo>
                        <a:pt x="60" y="72"/>
                      </a:lnTo>
                      <a:lnTo>
                        <a:pt x="87" y="66"/>
                      </a:lnTo>
                      <a:lnTo>
                        <a:pt x="119" y="58"/>
                      </a:lnTo>
                      <a:lnTo>
                        <a:pt x="152" y="51"/>
                      </a:lnTo>
                      <a:lnTo>
                        <a:pt x="186" y="42"/>
                      </a:lnTo>
                      <a:lnTo>
                        <a:pt x="221" y="34"/>
                      </a:lnTo>
                      <a:lnTo>
                        <a:pt x="255" y="26"/>
                      </a:lnTo>
                      <a:lnTo>
                        <a:pt x="285" y="19"/>
                      </a:lnTo>
                      <a:lnTo>
                        <a:pt x="314" y="13"/>
                      </a:lnTo>
                      <a:lnTo>
                        <a:pt x="355" y="3"/>
                      </a:lnTo>
                      <a:lnTo>
                        <a:pt x="371" y="0"/>
                      </a:lnTo>
                      <a:lnTo>
                        <a:pt x="509" y="23"/>
                      </a:lnTo>
                      <a:lnTo>
                        <a:pt x="50" y="12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0EA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Freeform 166"/>
                <p:cNvSpPr>
                  <a:spLocks/>
                </p:cNvSpPr>
                <p:nvPr/>
              </p:nvSpPr>
              <p:spPr bwMode="auto">
                <a:xfrm>
                  <a:off x="4386" y="551"/>
                  <a:ext cx="429" cy="152"/>
                </a:xfrm>
                <a:custGeom>
                  <a:avLst/>
                  <a:gdLst/>
                  <a:ahLst/>
                  <a:cxnLst>
                    <a:cxn ang="0">
                      <a:pos x="0" y="91"/>
                    </a:cxn>
                    <a:cxn ang="0">
                      <a:pos x="344" y="0"/>
                    </a:cxn>
                    <a:cxn ang="0">
                      <a:pos x="389" y="9"/>
                    </a:cxn>
                    <a:cxn ang="0">
                      <a:pos x="83" y="94"/>
                    </a:cxn>
                    <a:cxn ang="0">
                      <a:pos x="429" y="36"/>
                    </a:cxn>
                    <a:cxn ang="0">
                      <a:pos x="91" y="152"/>
                    </a:cxn>
                    <a:cxn ang="0">
                      <a:pos x="0" y="91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429" h="152">
                      <a:moveTo>
                        <a:pt x="0" y="91"/>
                      </a:moveTo>
                      <a:lnTo>
                        <a:pt x="344" y="0"/>
                      </a:lnTo>
                      <a:lnTo>
                        <a:pt x="389" y="9"/>
                      </a:lnTo>
                      <a:lnTo>
                        <a:pt x="83" y="94"/>
                      </a:lnTo>
                      <a:lnTo>
                        <a:pt x="429" y="36"/>
                      </a:lnTo>
                      <a:lnTo>
                        <a:pt x="91" y="152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B8AD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Freeform 167"/>
                <p:cNvSpPr>
                  <a:spLocks/>
                </p:cNvSpPr>
                <p:nvPr/>
              </p:nvSpPr>
              <p:spPr bwMode="auto">
                <a:xfrm>
                  <a:off x="4581" y="760"/>
                  <a:ext cx="139" cy="373"/>
                </a:xfrm>
                <a:custGeom>
                  <a:avLst/>
                  <a:gdLst/>
                  <a:ahLst/>
                  <a:cxnLst>
                    <a:cxn ang="0">
                      <a:pos x="21" y="29"/>
                    </a:cxn>
                    <a:cxn ang="0">
                      <a:pos x="112" y="0"/>
                    </a:cxn>
                    <a:cxn ang="0">
                      <a:pos x="139" y="34"/>
                    </a:cxn>
                    <a:cxn ang="0">
                      <a:pos x="99" y="238"/>
                    </a:cxn>
                    <a:cxn ang="0">
                      <a:pos x="58" y="275"/>
                    </a:cxn>
                    <a:cxn ang="0">
                      <a:pos x="56" y="373"/>
                    </a:cxn>
                    <a:cxn ang="0">
                      <a:pos x="21" y="334"/>
                    </a:cxn>
                    <a:cxn ang="0">
                      <a:pos x="15" y="289"/>
                    </a:cxn>
                    <a:cxn ang="0">
                      <a:pos x="8" y="259"/>
                    </a:cxn>
                    <a:cxn ang="0">
                      <a:pos x="2" y="245"/>
                    </a:cxn>
                    <a:cxn ang="0">
                      <a:pos x="0" y="238"/>
                    </a:cxn>
                    <a:cxn ang="0">
                      <a:pos x="2" y="221"/>
                    </a:cxn>
                    <a:cxn ang="0">
                      <a:pos x="8" y="170"/>
                    </a:cxn>
                    <a:cxn ang="0">
                      <a:pos x="18" y="117"/>
                    </a:cxn>
                    <a:cxn ang="0">
                      <a:pos x="24" y="94"/>
                    </a:cxn>
                    <a:cxn ang="0">
                      <a:pos x="11" y="37"/>
                    </a:cxn>
                    <a:cxn ang="0">
                      <a:pos x="21" y="29"/>
                    </a:cxn>
                    <a:cxn ang="0">
                      <a:pos x="21" y="29"/>
                    </a:cxn>
                  </a:cxnLst>
                  <a:rect l="0" t="0" r="r" b="b"/>
                  <a:pathLst>
                    <a:path w="139" h="373">
                      <a:moveTo>
                        <a:pt x="21" y="29"/>
                      </a:moveTo>
                      <a:lnTo>
                        <a:pt x="112" y="0"/>
                      </a:lnTo>
                      <a:lnTo>
                        <a:pt x="139" y="34"/>
                      </a:lnTo>
                      <a:lnTo>
                        <a:pt x="99" y="238"/>
                      </a:lnTo>
                      <a:lnTo>
                        <a:pt x="58" y="275"/>
                      </a:lnTo>
                      <a:lnTo>
                        <a:pt x="56" y="373"/>
                      </a:lnTo>
                      <a:lnTo>
                        <a:pt x="21" y="334"/>
                      </a:lnTo>
                      <a:lnTo>
                        <a:pt x="15" y="289"/>
                      </a:lnTo>
                      <a:lnTo>
                        <a:pt x="8" y="259"/>
                      </a:lnTo>
                      <a:lnTo>
                        <a:pt x="2" y="245"/>
                      </a:lnTo>
                      <a:lnTo>
                        <a:pt x="0" y="238"/>
                      </a:lnTo>
                      <a:lnTo>
                        <a:pt x="2" y="221"/>
                      </a:lnTo>
                      <a:lnTo>
                        <a:pt x="8" y="170"/>
                      </a:lnTo>
                      <a:lnTo>
                        <a:pt x="18" y="117"/>
                      </a:lnTo>
                      <a:lnTo>
                        <a:pt x="24" y="94"/>
                      </a:lnTo>
                      <a:lnTo>
                        <a:pt x="11" y="37"/>
                      </a:lnTo>
                      <a:lnTo>
                        <a:pt x="21" y="29"/>
                      </a:lnTo>
                      <a:lnTo>
                        <a:pt x="21" y="29"/>
                      </a:lnTo>
                      <a:close/>
                    </a:path>
                  </a:pathLst>
                </a:custGeom>
                <a:solidFill>
                  <a:srgbClr val="FF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168"/>
                <p:cNvSpPr>
                  <a:spLocks/>
                </p:cNvSpPr>
                <p:nvPr/>
              </p:nvSpPr>
              <p:spPr bwMode="auto">
                <a:xfrm>
                  <a:off x="4597" y="744"/>
                  <a:ext cx="146" cy="398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14" y="0"/>
                    </a:cxn>
                    <a:cxn ang="0">
                      <a:pos x="146" y="67"/>
                    </a:cxn>
                    <a:cxn ang="0">
                      <a:pos x="96" y="213"/>
                    </a:cxn>
                    <a:cxn ang="0">
                      <a:pos x="133" y="310"/>
                    </a:cxn>
                    <a:cxn ang="0">
                      <a:pos x="71" y="296"/>
                    </a:cxn>
                    <a:cxn ang="0">
                      <a:pos x="43" y="398"/>
                    </a:cxn>
                    <a:cxn ang="0">
                      <a:pos x="18" y="317"/>
                    </a:cxn>
                    <a:cxn ang="0">
                      <a:pos x="5" y="242"/>
                    </a:cxn>
                    <a:cxn ang="0">
                      <a:pos x="27" y="158"/>
                    </a:cxn>
                    <a:cxn ang="0">
                      <a:pos x="10" y="94"/>
                    </a:cxn>
                    <a:cxn ang="0">
                      <a:pos x="39" y="67"/>
                    </a:cxn>
                    <a:cxn ang="0">
                      <a:pos x="71" y="75"/>
                    </a:cxn>
                    <a:cxn ang="0">
                      <a:pos x="58" y="106"/>
                    </a:cxn>
                    <a:cxn ang="0">
                      <a:pos x="82" y="122"/>
                    </a:cxn>
                    <a:cxn ang="0">
                      <a:pos x="35" y="213"/>
                    </a:cxn>
                    <a:cxn ang="0">
                      <a:pos x="58" y="208"/>
                    </a:cxn>
                    <a:cxn ang="0">
                      <a:pos x="35" y="278"/>
                    </a:cxn>
                    <a:cxn ang="0">
                      <a:pos x="66" y="243"/>
                    </a:cxn>
                    <a:cxn ang="0">
                      <a:pos x="80" y="171"/>
                    </a:cxn>
                    <a:cxn ang="0">
                      <a:pos x="80" y="150"/>
                    </a:cxn>
                    <a:cxn ang="0">
                      <a:pos x="104" y="98"/>
                    </a:cxn>
                    <a:cxn ang="0">
                      <a:pos x="88" y="93"/>
                    </a:cxn>
                    <a:cxn ang="0">
                      <a:pos x="93" y="53"/>
                    </a:cxn>
                    <a:cxn ang="0">
                      <a:pos x="55" y="47"/>
                    </a:cxn>
                    <a:cxn ang="0">
                      <a:pos x="61" y="31"/>
                    </a:cxn>
                    <a:cxn ang="0">
                      <a:pos x="8" y="61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146" h="398">
                      <a:moveTo>
                        <a:pt x="0" y="34"/>
                      </a:moveTo>
                      <a:lnTo>
                        <a:pt x="114" y="0"/>
                      </a:lnTo>
                      <a:lnTo>
                        <a:pt x="146" y="67"/>
                      </a:lnTo>
                      <a:lnTo>
                        <a:pt x="96" y="213"/>
                      </a:lnTo>
                      <a:lnTo>
                        <a:pt x="133" y="310"/>
                      </a:lnTo>
                      <a:lnTo>
                        <a:pt x="71" y="296"/>
                      </a:lnTo>
                      <a:lnTo>
                        <a:pt x="43" y="398"/>
                      </a:lnTo>
                      <a:lnTo>
                        <a:pt x="18" y="317"/>
                      </a:lnTo>
                      <a:lnTo>
                        <a:pt x="5" y="242"/>
                      </a:lnTo>
                      <a:lnTo>
                        <a:pt x="27" y="158"/>
                      </a:lnTo>
                      <a:lnTo>
                        <a:pt x="10" y="94"/>
                      </a:lnTo>
                      <a:lnTo>
                        <a:pt x="39" y="67"/>
                      </a:lnTo>
                      <a:lnTo>
                        <a:pt x="71" y="75"/>
                      </a:lnTo>
                      <a:lnTo>
                        <a:pt x="58" y="106"/>
                      </a:lnTo>
                      <a:lnTo>
                        <a:pt x="82" y="122"/>
                      </a:lnTo>
                      <a:lnTo>
                        <a:pt x="35" y="213"/>
                      </a:lnTo>
                      <a:lnTo>
                        <a:pt x="58" y="208"/>
                      </a:lnTo>
                      <a:lnTo>
                        <a:pt x="35" y="278"/>
                      </a:lnTo>
                      <a:lnTo>
                        <a:pt x="66" y="243"/>
                      </a:lnTo>
                      <a:lnTo>
                        <a:pt x="80" y="171"/>
                      </a:lnTo>
                      <a:lnTo>
                        <a:pt x="80" y="150"/>
                      </a:lnTo>
                      <a:lnTo>
                        <a:pt x="104" y="98"/>
                      </a:lnTo>
                      <a:lnTo>
                        <a:pt x="88" y="93"/>
                      </a:lnTo>
                      <a:lnTo>
                        <a:pt x="93" y="53"/>
                      </a:lnTo>
                      <a:lnTo>
                        <a:pt x="55" y="47"/>
                      </a:lnTo>
                      <a:lnTo>
                        <a:pt x="61" y="31"/>
                      </a:lnTo>
                      <a:lnTo>
                        <a:pt x="8" y="61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Freeform 169"/>
                <p:cNvSpPr>
                  <a:spLocks/>
                </p:cNvSpPr>
                <p:nvPr/>
              </p:nvSpPr>
              <p:spPr bwMode="auto">
                <a:xfrm>
                  <a:off x="4044" y="762"/>
                  <a:ext cx="429" cy="236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8" y="0"/>
                    </a:cxn>
                    <a:cxn ang="0">
                      <a:pos x="429" y="203"/>
                    </a:cxn>
                    <a:cxn ang="0">
                      <a:pos x="419" y="236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429" h="236">
                      <a:moveTo>
                        <a:pt x="0" y="14"/>
                      </a:moveTo>
                      <a:lnTo>
                        <a:pt x="8" y="0"/>
                      </a:lnTo>
                      <a:lnTo>
                        <a:pt x="429" y="203"/>
                      </a:lnTo>
                      <a:lnTo>
                        <a:pt x="419" y="236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Freeform 170"/>
                <p:cNvSpPr>
                  <a:spLocks/>
                </p:cNvSpPr>
                <p:nvPr/>
              </p:nvSpPr>
              <p:spPr bwMode="auto">
                <a:xfrm>
                  <a:off x="4116" y="608"/>
                  <a:ext cx="862" cy="293"/>
                </a:xfrm>
                <a:custGeom>
                  <a:avLst/>
                  <a:gdLst/>
                  <a:ahLst/>
                  <a:cxnLst>
                    <a:cxn ang="0">
                      <a:pos x="3" y="87"/>
                    </a:cxn>
                    <a:cxn ang="0">
                      <a:pos x="376" y="221"/>
                    </a:cxn>
                    <a:cxn ang="0">
                      <a:pos x="361" y="293"/>
                    </a:cxn>
                    <a:cxn ang="0">
                      <a:pos x="443" y="264"/>
                    </a:cxn>
                    <a:cxn ang="0">
                      <a:pos x="489" y="246"/>
                    </a:cxn>
                    <a:cxn ang="0">
                      <a:pos x="476" y="183"/>
                    </a:cxn>
                    <a:cxn ang="0">
                      <a:pos x="595" y="136"/>
                    </a:cxn>
                    <a:cxn ang="0">
                      <a:pos x="617" y="181"/>
                    </a:cxn>
                    <a:cxn ang="0">
                      <a:pos x="604" y="258"/>
                    </a:cxn>
                    <a:cxn ang="0">
                      <a:pos x="770" y="178"/>
                    </a:cxn>
                    <a:cxn ang="0">
                      <a:pos x="817" y="181"/>
                    </a:cxn>
                    <a:cxn ang="0">
                      <a:pos x="862" y="96"/>
                    </a:cxn>
                    <a:cxn ang="0">
                      <a:pos x="857" y="34"/>
                    </a:cxn>
                    <a:cxn ang="0">
                      <a:pos x="798" y="0"/>
                    </a:cxn>
                    <a:cxn ang="0">
                      <a:pos x="368" y="135"/>
                    </a:cxn>
                    <a:cxn ang="0">
                      <a:pos x="336" y="152"/>
                    </a:cxn>
                    <a:cxn ang="0">
                      <a:pos x="0" y="37"/>
                    </a:cxn>
                    <a:cxn ang="0">
                      <a:pos x="3" y="87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862" h="293">
                      <a:moveTo>
                        <a:pt x="3" y="87"/>
                      </a:moveTo>
                      <a:lnTo>
                        <a:pt x="376" y="221"/>
                      </a:lnTo>
                      <a:lnTo>
                        <a:pt x="361" y="293"/>
                      </a:lnTo>
                      <a:lnTo>
                        <a:pt x="443" y="264"/>
                      </a:lnTo>
                      <a:lnTo>
                        <a:pt x="489" y="246"/>
                      </a:lnTo>
                      <a:lnTo>
                        <a:pt x="476" y="183"/>
                      </a:lnTo>
                      <a:lnTo>
                        <a:pt x="595" y="136"/>
                      </a:lnTo>
                      <a:lnTo>
                        <a:pt x="617" y="181"/>
                      </a:lnTo>
                      <a:lnTo>
                        <a:pt x="604" y="258"/>
                      </a:lnTo>
                      <a:lnTo>
                        <a:pt x="770" y="178"/>
                      </a:lnTo>
                      <a:lnTo>
                        <a:pt x="817" y="181"/>
                      </a:lnTo>
                      <a:lnTo>
                        <a:pt x="862" y="96"/>
                      </a:lnTo>
                      <a:lnTo>
                        <a:pt x="857" y="34"/>
                      </a:lnTo>
                      <a:lnTo>
                        <a:pt x="798" y="0"/>
                      </a:lnTo>
                      <a:lnTo>
                        <a:pt x="368" y="135"/>
                      </a:lnTo>
                      <a:lnTo>
                        <a:pt x="336" y="152"/>
                      </a:lnTo>
                      <a:lnTo>
                        <a:pt x="0" y="37"/>
                      </a:lnTo>
                      <a:lnTo>
                        <a:pt x="3" y="87"/>
                      </a:lnTo>
                      <a:lnTo>
                        <a:pt x="3" y="87"/>
                      </a:lnTo>
                      <a:close/>
                    </a:path>
                  </a:pathLst>
                </a:custGeom>
                <a:solidFill>
                  <a:srgbClr val="D1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Freeform 171"/>
                <p:cNvSpPr>
                  <a:spLocks/>
                </p:cNvSpPr>
                <p:nvPr/>
              </p:nvSpPr>
              <p:spPr bwMode="auto">
                <a:xfrm>
                  <a:off x="4062" y="495"/>
                  <a:ext cx="920" cy="390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59" y="0"/>
                    </a:cxn>
                    <a:cxn ang="0">
                      <a:pos x="705" y="53"/>
                    </a:cxn>
                    <a:cxn ang="0">
                      <a:pos x="305" y="148"/>
                    </a:cxn>
                    <a:cxn ang="0">
                      <a:pos x="398" y="180"/>
                    </a:cxn>
                    <a:cxn ang="0">
                      <a:pos x="800" y="81"/>
                    </a:cxn>
                    <a:cxn ang="0">
                      <a:pos x="842" y="65"/>
                    </a:cxn>
                    <a:cxn ang="0">
                      <a:pos x="895" y="94"/>
                    </a:cxn>
                    <a:cxn ang="0">
                      <a:pos x="919" y="129"/>
                    </a:cxn>
                    <a:cxn ang="0">
                      <a:pos x="920" y="228"/>
                    </a:cxn>
                    <a:cxn ang="0">
                      <a:pos x="871" y="294"/>
                    </a:cxn>
                    <a:cxn ang="0">
                      <a:pos x="824" y="297"/>
                    </a:cxn>
                    <a:cxn ang="0">
                      <a:pos x="816" y="318"/>
                    </a:cxn>
                    <a:cxn ang="0">
                      <a:pos x="775" y="337"/>
                    </a:cxn>
                    <a:cxn ang="0">
                      <a:pos x="724" y="353"/>
                    </a:cxn>
                    <a:cxn ang="0">
                      <a:pos x="653" y="390"/>
                    </a:cxn>
                    <a:cxn ang="0">
                      <a:pos x="658" y="371"/>
                    </a:cxn>
                    <a:cxn ang="0">
                      <a:pos x="681" y="316"/>
                    </a:cxn>
                    <a:cxn ang="0">
                      <a:pos x="850" y="248"/>
                    </a:cxn>
                    <a:cxn ang="0">
                      <a:pos x="884" y="208"/>
                    </a:cxn>
                    <a:cxn ang="0">
                      <a:pos x="874" y="137"/>
                    </a:cxn>
                    <a:cxn ang="0">
                      <a:pos x="850" y="124"/>
                    </a:cxn>
                    <a:cxn ang="0">
                      <a:pos x="423" y="243"/>
                    </a:cxn>
                    <a:cxn ang="0">
                      <a:pos x="0" y="97"/>
                    </a:cxn>
                    <a:cxn ang="0">
                      <a:pos x="0" y="97"/>
                    </a:cxn>
                  </a:cxnLst>
                  <a:rect l="0" t="0" r="r" b="b"/>
                  <a:pathLst>
                    <a:path w="920" h="390">
                      <a:moveTo>
                        <a:pt x="0" y="97"/>
                      </a:moveTo>
                      <a:lnTo>
                        <a:pt x="459" y="0"/>
                      </a:lnTo>
                      <a:lnTo>
                        <a:pt x="705" y="53"/>
                      </a:lnTo>
                      <a:lnTo>
                        <a:pt x="305" y="148"/>
                      </a:lnTo>
                      <a:lnTo>
                        <a:pt x="398" y="180"/>
                      </a:lnTo>
                      <a:lnTo>
                        <a:pt x="800" y="81"/>
                      </a:lnTo>
                      <a:lnTo>
                        <a:pt x="842" y="65"/>
                      </a:lnTo>
                      <a:lnTo>
                        <a:pt x="895" y="94"/>
                      </a:lnTo>
                      <a:lnTo>
                        <a:pt x="919" y="129"/>
                      </a:lnTo>
                      <a:lnTo>
                        <a:pt x="920" y="228"/>
                      </a:lnTo>
                      <a:lnTo>
                        <a:pt x="871" y="294"/>
                      </a:lnTo>
                      <a:lnTo>
                        <a:pt x="824" y="297"/>
                      </a:lnTo>
                      <a:lnTo>
                        <a:pt x="816" y="318"/>
                      </a:lnTo>
                      <a:lnTo>
                        <a:pt x="775" y="337"/>
                      </a:lnTo>
                      <a:lnTo>
                        <a:pt x="724" y="353"/>
                      </a:lnTo>
                      <a:lnTo>
                        <a:pt x="653" y="390"/>
                      </a:lnTo>
                      <a:lnTo>
                        <a:pt x="658" y="371"/>
                      </a:lnTo>
                      <a:lnTo>
                        <a:pt x="681" y="316"/>
                      </a:lnTo>
                      <a:lnTo>
                        <a:pt x="850" y="248"/>
                      </a:lnTo>
                      <a:lnTo>
                        <a:pt x="884" y="208"/>
                      </a:lnTo>
                      <a:lnTo>
                        <a:pt x="874" y="137"/>
                      </a:lnTo>
                      <a:lnTo>
                        <a:pt x="850" y="124"/>
                      </a:lnTo>
                      <a:lnTo>
                        <a:pt x="423" y="243"/>
                      </a:lnTo>
                      <a:lnTo>
                        <a:pt x="0" y="9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Freeform 172"/>
                <p:cNvSpPr>
                  <a:spLocks/>
                </p:cNvSpPr>
                <p:nvPr/>
              </p:nvSpPr>
              <p:spPr bwMode="auto">
                <a:xfrm>
                  <a:off x="4465" y="848"/>
                  <a:ext cx="143" cy="82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95" y="61"/>
                    </a:cxn>
                    <a:cxn ang="0">
                      <a:pos x="91" y="82"/>
                    </a:cxn>
                    <a:cxn ang="0">
                      <a:pos x="134" y="64"/>
                    </a:cxn>
                    <a:cxn ang="0">
                      <a:pos x="143" y="0"/>
                    </a:cxn>
                    <a:cxn ang="0">
                      <a:pos x="0" y="70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143" h="82">
                      <a:moveTo>
                        <a:pt x="0" y="70"/>
                      </a:moveTo>
                      <a:lnTo>
                        <a:pt x="95" y="61"/>
                      </a:lnTo>
                      <a:lnTo>
                        <a:pt x="91" y="82"/>
                      </a:lnTo>
                      <a:lnTo>
                        <a:pt x="134" y="64"/>
                      </a:lnTo>
                      <a:lnTo>
                        <a:pt x="143" y="0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Freeform 173"/>
                <p:cNvSpPr>
                  <a:spLocks/>
                </p:cNvSpPr>
                <p:nvPr/>
              </p:nvSpPr>
              <p:spPr bwMode="auto">
                <a:xfrm>
                  <a:off x="4014" y="488"/>
                  <a:ext cx="946" cy="333"/>
                </a:xfrm>
                <a:custGeom>
                  <a:avLst/>
                  <a:gdLst/>
                  <a:ahLst/>
                  <a:cxnLst>
                    <a:cxn ang="0">
                      <a:pos x="8" y="87"/>
                    </a:cxn>
                    <a:cxn ang="0">
                      <a:pos x="0" y="119"/>
                    </a:cxn>
                    <a:cxn ang="0">
                      <a:pos x="83" y="160"/>
                    </a:cxn>
                    <a:cxn ang="0">
                      <a:pos x="94" y="199"/>
                    </a:cxn>
                    <a:cxn ang="0">
                      <a:pos x="96" y="234"/>
                    </a:cxn>
                    <a:cxn ang="0">
                      <a:pos x="86" y="272"/>
                    </a:cxn>
                    <a:cxn ang="0">
                      <a:pos x="112" y="239"/>
                    </a:cxn>
                    <a:cxn ang="0">
                      <a:pos x="126" y="199"/>
                    </a:cxn>
                    <a:cxn ang="0">
                      <a:pos x="123" y="170"/>
                    </a:cxn>
                    <a:cxn ang="0">
                      <a:pos x="443" y="283"/>
                    </a:cxn>
                    <a:cxn ang="0">
                      <a:pos x="898" y="131"/>
                    </a:cxn>
                    <a:cxn ang="0">
                      <a:pos x="912" y="170"/>
                    </a:cxn>
                    <a:cxn ang="0">
                      <a:pos x="912" y="215"/>
                    </a:cxn>
                    <a:cxn ang="0">
                      <a:pos x="880" y="255"/>
                    </a:cxn>
                    <a:cxn ang="0">
                      <a:pos x="730" y="315"/>
                    </a:cxn>
                    <a:cxn ang="0">
                      <a:pos x="722" y="333"/>
                    </a:cxn>
                    <a:cxn ang="0">
                      <a:pos x="896" y="267"/>
                    </a:cxn>
                    <a:cxn ang="0">
                      <a:pos x="930" y="243"/>
                    </a:cxn>
                    <a:cxn ang="0">
                      <a:pos x="946" y="205"/>
                    </a:cxn>
                    <a:cxn ang="0">
                      <a:pos x="941" y="152"/>
                    </a:cxn>
                    <a:cxn ang="0">
                      <a:pos x="917" y="123"/>
                    </a:cxn>
                    <a:cxn ang="0">
                      <a:pos x="893" y="112"/>
                    </a:cxn>
                    <a:cxn ang="0">
                      <a:pos x="831" y="141"/>
                    </a:cxn>
                    <a:cxn ang="0">
                      <a:pos x="454" y="231"/>
                    </a:cxn>
                    <a:cxn ang="0">
                      <a:pos x="86" y="117"/>
                    </a:cxn>
                    <a:cxn ang="0">
                      <a:pos x="433" y="250"/>
                    </a:cxn>
                    <a:cxn ang="0">
                      <a:pos x="433" y="263"/>
                    </a:cxn>
                    <a:cxn ang="0">
                      <a:pos x="16" y="111"/>
                    </a:cxn>
                    <a:cxn ang="0">
                      <a:pos x="29" y="96"/>
                    </a:cxn>
                    <a:cxn ang="0">
                      <a:pos x="492" y="13"/>
                    </a:cxn>
                    <a:cxn ang="0">
                      <a:pos x="719" y="55"/>
                    </a:cxn>
                    <a:cxn ang="0">
                      <a:pos x="479" y="0"/>
                    </a:cxn>
                    <a:cxn ang="0">
                      <a:pos x="8" y="87"/>
                    </a:cxn>
                    <a:cxn ang="0">
                      <a:pos x="8" y="87"/>
                    </a:cxn>
                  </a:cxnLst>
                  <a:rect l="0" t="0" r="r" b="b"/>
                  <a:pathLst>
                    <a:path w="946" h="333">
                      <a:moveTo>
                        <a:pt x="8" y="87"/>
                      </a:moveTo>
                      <a:lnTo>
                        <a:pt x="0" y="119"/>
                      </a:lnTo>
                      <a:lnTo>
                        <a:pt x="83" y="160"/>
                      </a:lnTo>
                      <a:lnTo>
                        <a:pt x="94" y="199"/>
                      </a:lnTo>
                      <a:lnTo>
                        <a:pt x="96" y="234"/>
                      </a:lnTo>
                      <a:lnTo>
                        <a:pt x="86" y="272"/>
                      </a:lnTo>
                      <a:lnTo>
                        <a:pt x="112" y="239"/>
                      </a:lnTo>
                      <a:lnTo>
                        <a:pt x="126" y="199"/>
                      </a:lnTo>
                      <a:lnTo>
                        <a:pt x="123" y="170"/>
                      </a:lnTo>
                      <a:lnTo>
                        <a:pt x="443" y="283"/>
                      </a:lnTo>
                      <a:lnTo>
                        <a:pt x="898" y="131"/>
                      </a:lnTo>
                      <a:lnTo>
                        <a:pt x="912" y="170"/>
                      </a:lnTo>
                      <a:lnTo>
                        <a:pt x="912" y="215"/>
                      </a:lnTo>
                      <a:lnTo>
                        <a:pt x="880" y="255"/>
                      </a:lnTo>
                      <a:lnTo>
                        <a:pt x="730" y="315"/>
                      </a:lnTo>
                      <a:lnTo>
                        <a:pt x="722" y="333"/>
                      </a:lnTo>
                      <a:lnTo>
                        <a:pt x="896" y="267"/>
                      </a:lnTo>
                      <a:lnTo>
                        <a:pt x="930" y="243"/>
                      </a:lnTo>
                      <a:lnTo>
                        <a:pt x="946" y="205"/>
                      </a:lnTo>
                      <a:lnTo>
                        <a:pt x="941" y="152"/>
                      </a:lnTo>
                      <a:lnTo>
                        <a:pt x="917" y="123"/>
                      </a:lnTo>
                      <a:lnTo>
                        <a:pt x="893" y="112"/>
                      </a:lnTo>
                      <a:lnTo>
                        <a:pt x="831" y="141"/>
                      </a:lnTo>
                      <a:lnTo>
                        <a:pt x="454" y="231"/>
                      </a:lnTo>
                      <a:lnTo>
                        <a:pt x="86" y="117"/>
                      </a:lnTo>
                      <a:lnTo>
                        <a:pt x="433" y="250"/>
                      </a:lnTo>
                      <a:lnTo>
                        <a:pt x="433" y="263"/>
                      </a:lnTo>
                      <a:lnTo>
                        <a:pt x="16" y="111"/>
                      </a:lnTo>
                      <a:lnTo>
                        <a:pt x="29" y="96"/>
                      </a:lnTo>
                      <a:lnTo>
                        <a:pt x="492" y="13"/>
                      </a:lnTo>
                      <a:lnTo>
                        <a:pt x="719" y="55"/>
                      </a:lnTo>
                      <a:lnTo>
                        <a:pt x="479" y="0"/>
                      </a:lnTo>
                      <a:lnTo>
                        <a:pt x="8" y="87"/>
                      </a:lnTo>
                      <a:lnTo>
                        <a:pt x="8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174"/>
                <p:cNvSpPr>
                  <a:spLocks/>
                </p:cNvSpPr>
                <p:nvPr/>
              </p:nvSpPr>
              <p:spPr bwMode="auto">
                <a:xfrm>
                  <a:off x="4017" y="711"/>
                  <a:ext cx="583" cy="295"/>
                </a:xfrm>
                <a:custGeom>
                  <a:avLst/>
                  <a:gdLst/>
                  <a:ahLst/>
                  <a:cxnLst>
                    <a:cxn ang="0">
                      <a:pos x="99" y="0"/>
                    </a:cxn>
                    <a:cxn ang="0">
                      <a:pos x="8" y="32"/>
                    </a:cxn>
                    <a:cxn ang="0">
                      <a:pos x="0" y="65"/>
                    </a:cxn>
                    <a:cxn ang="0">
                      <a:pos x="444" y="295"/>
                    </a:cxn>
                    <a:cxn ang="0">
                      <a:pos x="567" y="235"/>
                    </a:cxn>
                    <a:cxn ang="0">
                      <a:pos x="583" y="193"/>
                    </a:cxn>
                    <a:cxn ang="0">
                      <a:pos x="448" y="246"/>
                    </a:cxn>
                    <a:cxn ang="0">
                      <a:pos x="139" y="103"/>
                    </a:cxn>
                    <a:cxn ang="0">
                      <a:pos x="432" y="255"/>
                    </a:cxn>
                    <a:cxn ang="0">
                      <a:pos x="438" y="278"/>
                    </a:cxn>
                    <a:cxn ang="0">
                      <a:pos x="27" y="65"/>
                    </a:cxn>
                    <a:cxn ang="0">
                      <a:pos x="24" y="46"/>
                    </a:cxn>
                    <a:cxn ang="0">
                      <a:pos x="98" y="17"/>
                    </a:cxn>
                    <a:cxn ang="0">
                      <a:pos x="99" y="0"/>
                    </a:cxn>
                    <a:cxn ang="0">
                      <a:pos x="99" y="0"/>
                    </a:cxn>
                  </a:cxnLst>
                  <a:rect l="0" t="0" r="r" b="b"/>
                  <a:pathLst>
                    <a:path w="583" h="295">
                      <a:moveTo>
                        <a:pt x="99" y="0"/>
                      </a:moveTo>
                      <a:lnTo>
                        <a:pt x="8" y="32"/>
                      </a:lnTo>
                      <a:lnTo>
                        <a:pt x="0" y="65"/>
                      </a:lnTo>
                      <a:lnTo>
                        <a:pt x="444" y="295"/>
                      </a:lnTo>
                      <a:lnTo>
                        <a:pt x="567" y="235"/>
                      </a:lnTo>
                      <a:lnTo>
                        <a:pt x="583" y="193"/>
                      </a:lnTo>
                      <a:lnTo>
                        <a:pt x="448" y="246"/>
                      </a:lnTo>
                      <a:lnTo>
                        <a:pt x="139" y="103"/>
                      </a:lnTo>
                      <a:lnTo>
                        <a:pt x="432" y="255"/>
                      </a:lnTo>
                      <a:lnTo>
                        <a:pt x="438" y="278"/>
                      </a:lnTo>
                      <a:lnTo>
                        <a:pt x="27" y="65"/>
                      </a:lnTo>
                      <a:lnTo>
                        <a:pt x="24" y="46"/>
                      </a:lnTo>
                      <a:lnTo>
                        <a:pt x="98" y="17"/>
                      </a:lnTo>
                      <a:lnTo>
                        <a:pt x="99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175"/>
                <p:cNvSpPr>
                  <a:spLocks/>
                </p:cNvSpPr>
                <p:nvPr/>
              </p:nvSpPr>
              <p:spPr bwMode="auto">
                <a:xfrm>
                  <a:off x="4121" y="744"/>
                  <a:ext cx="487" cy="181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332" y="181"/>
                    </a:cxn>
                    <a:cxn ang="0">
                      <a:pos x="487" y="117"/>
                    </a:cxn>
                    <a:cxn ang="0">
                      <a:pos x="487" y="104"/>
                    </a:cxn>
                    <a:cxn ang="0">
                      <a:pos x="369" y="149"/>
                    </a:cxn>
                    <a:cxn ang="0">
                      <a:pos x="387" y="112"/>
                    </a:cxn>
                    <a:cxn ang="0">
                      <a:pos x="446" y="88"/>
                    </a:cxn>
                    <a:cxn ang="0">
                      <a:pos x="382" y="94"/>
                    </a:cxn>
                    <a:cxn ang="0">
                      <a:pos x="377" y="53"/>
                    </a:cxn>
                    <a:cxn ang="0">
                      <a:pos x="356" y="8"/>
                    </a:cxn>
                    <a:cxn ang="0">
                      <a:pos x="340" y="18"/>
                    </a:cxn>
                    <a:cxn ang="0">
                      <a:pos x="360" y="53"/>
                    </a:cxn>
                    <a:cxn ang="0">
                      <a:pos x="203" y="0"/>
                    </a:cxn>
                    <a:cxn ang="0">
                      <a:pos x="360" y="78"/>
                    </a:cxn>
                    <a:cxn ang="0">
                      <a:pos x="363" y="101"/>
                    </a:cxn>
                    <a:cxn ang="0">
                      <a:pos x="352" y="130"/>
                    </a:cxn>
                    <a:cxn ang="0">
                      <a:pos x="110" y="35"/>
                    </a:cxn>
                    <a:cxn ang="0">
                      <a:pos x="350" y="144"/>
                    </a:cxn>
                    <a:cxn ang="0">
                      <a:pos x="332" y="168"/>
                    </a:cxn>
                    <a:cxn ang="0">
                      <a:pos x="0" y="26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487" h="181">
                      <a:moveTo>
                        <a:pt x="0" y="26"/>
                      </a:moveTo>
                      <a:lnTo>
                        <a:pt x="332" y="181"/>
                      </a:lnTo>
                      <a:lnTo>
                        <a:pt x="487" y="117"/>
                      </a:lnTo>
                      <a:lnTo>
                        <a:pt x="487" y="104"/>
                      </a:lnTo>
                      <a:lnTo>
                        <a:pt x="369" y="149"/>
                      </a:lnTo>
                      <a:lnTo>
                        <a:pt x="387" y="112"/>
                      </a:lnTo>
                      <a:lnTo>
                        <a:pt x="446" y="88"/>
                      </a:lnTo>
                      <a:lnTo>
                        <a:pt x="382" y="94"/>
                      </a:lnTo>
                      <a:lnTo>
                        <a:pt x="377" y="53"/>
                      </a:lnTo>
                      <a:lnTo>
                        <a:pt x="356" y="8"/>
                      </a:lnTo>
                      <a:lnTo>
                        <a:pt x="340" y="18"/>
                      </a:lnTo>
                      <a:lnTo>
                        <a:pt x="360" y="53"/>
                      </a:lnTo>
                      <a:lnTo>
                        <a:pt x="203" y="0"/>
                      </a:lnTo>
                      <a:lnTo>
                        <a:pt x="360" y="78"/>
                      </a:lnTo>
                      <a:lnTo>
                        <a:pt x="363" y="101"/>
                      </a:lnTo>
                      <a:lnTo>
                        <a:pt x="352" y="130"/>
                      </a:lnTo>
                      <a:lnTo>
                        <a:pt x="110" y="35"/>
                      </a:lnTo>
                      <a:lnTo>
                        <a:pt x="350" y="144"/>
                      </a:lnTo>
                      <a:lnTo>
                        <a:pt x="332" y="168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" name="Freeform 176"/>
                <p:cNvSpPr>
                  <a:spLocks/>
                </p:cNvSpPr>
                <p:nvPr/>
              </p:nvSpPr>
              <p:spPr bwMode="auto">
                <a:xfrm>
                  <a:off x="4527" y="675"/>
                  <a:ext cx="342" cy="451"/>
                </a:xfrm>
                <a:custGeom>
                  <a:avLst/>
                  <a:gdLst/>
                  <a:ahLst/>
                  <a:cxnLst>
                    <a:cxn ang="0">
                      <a:pos x="0" y="117"/>
                    </a:cxn>
                    <a:cxn ang="0">
                      <a:pos x="128" y="80"/>
                    </a:cxn>
                    <a:cxn ang="0">
                      <a:pos x="342" y="0"/>
                    </a:cxn>
                    <a:cxn ang="0">
                      <a:pos x="193" y="77"/>
                    </a:cxn>
                    <a:cxn ang="0">
                      <a:pos x="219" y="108"/>
                    </a:cxn>
                    <a:cxn ang="0">
                      <a:pos x="219" y="144"/>
                    </a:cxn>
                    <a:cxn ang="0">
                      <a:pos x="198" y="208"/>
                    </a:cxn>
                    <a:cxn ang="0">
                      <a:pos x="171" y="277"/>
                    </a:cxn>
                    <a:cxn ang="0">
                      <a:pos x="169" y="314"/>
                    </a:cxn>
                    <a:cxn ang="0">
                      <a:pos x="195" y="370"/>
                    </a:cxn>
                    <a:cxn ang="0">
                      <a:pos x="158" y="327"/>
                    </a:cxn>
                    <a:cxn ang="0">
                      <a:pos x="153" y="279"/>
                    </a:cxn>
                    <a:cxn ang="0">
                      <a:pos x="182" y="199"/>
                    </a:cxn>
                    <a:cxn ang="0">
                      <a:pos x="204" y="139"/>
                    </a:cxn>
                    <a:cxn ang="0">
                      <a:pos x="169" y="79"/>
                    </a:cxn>
                    <a:cxn ang="0">
                      <a:pos x="75" y="114"/>
                    </a:cxn>
                    <a:cxn ang="0">
                      <a:pos x="85" y="133"/>
                    </a:cxn>
                    <a:cxn ang="0">
                      <a:pos x="91" y="181"/>
                    </a:cxn>
                    <a:cxn ang="0">
                      <a:pos x="83" y="235"/>
                    </a:cxn>
                    <a:cxn ang="0">
                      <a:pos x="69" y="288"/>
                    </a:cxn>
                    <a:cxn ang="0">
                      <a:pos x="64" y="342"/>
                    </a:cxn>
                    <a:cxn ang="0">
                      <a:pos x="80" y="397"/>
                    </a:cxn>
                    <a:cxn ang="0">
                      <a:pos x="115" y="451"/>
                    </a:cxn>
                    <a:cxn ang="0">
                      <a:pos x="78" y="429"/>
                    </a:cxn>
                    <a:cxn ang="0">
                      <a:pos x="53" y="370"/>
                    </a:cxn>
                    <a:cxn ang="0">
                      <a:pos x="46" y="306"/>
                    </a:cxn>
                    <a:cxn ang="0">
                      <a:pos x="65" y="221"/>
                    </a:cxn>
                    <a:cxn ang="0">
                      <a:pos x="72" y="171"/>
                    </a:cxn>
                    <a:cxn ang="0">
                      <a:pos x="46" y="122"/>
                    </a:cxn>
                    <a:cxn ang="0">
                      <a:pos x="0" y="117"/>
                    </a:cxn>
                    <a:cxn ang="0">
                      <a:pos x="0" y="117"/>
                    </a:cxn>
                  </a:cxnLst>
                  <a:rect l="0" t="0" r="r" b="b"/>
                  <a:pathLst>
                    <a:path w="342" h="451">
                      <a:moveTo>
                        <a:pt x="0" y="117"/>
                      </a:moveTo>
                      <a:lnTo>
                        <a:pt x="128" y="80"/>
                      </a:lnTo>
                      <a:lnTo>
                        <a:pt x="342" y="0"/>
                      </a:lnTo>
                      <a:lnTo>
                        <a:pt x="193" y="77"/>
                      </a:lnTo>
                      <a:lnTo>
                        <a:pt x="219" y="108"/>
                      </a:lnTo>
                      <a:lnTo>
                        <a:pt x="219" y="144"/>
                      </a:lnTo>
                      <a:lnTo>
                        <a:pt x="198" y="208"/>
                      </a:lnTo>
                      <a:lnTo>
                        <a:pt x="171" y="277"/>
                      </a:lnTo>
                      <a:lnTo>
                        <a:pt x="169" y="314"/>
                      </a:lnTo>
                      <a:lnTo>
                        <a:pt x="195" y="370"/>
                      </a:lnTo>
                      <a:lnTo>
                        <a:pt x="158" y="327"/>
                      </a:lnTo>
                      <a:lnTo>
                        <a:pt x="153" y="279"/>
                      </a:lnTo>
                      <a:lnTo>
                        <a:pt x="182" y="199"/>
                      </a:lnTo>
                      <a:lnTo>
                        <a:pt x="204" y="139"/>
                      </a:lnTo>
                      <a:lnTo>
                        <a:pt x="169" y="79"/>
                      </a:lnTo>
                      <a:lnTo>
                        <a:pt x="75" y="114"/>
                      </a:lnTo>
                      <a:lnTo>
                        <a:pt x="85" y="133"/>
                      </a:lnTo>
                      <a:lnTo>
                        <a:pt x="91" y="181"/>
                      </a:lnTo>
                      <a:lnTo>
                        <a:pt x="83" y="235"/>
                      </a:lnTo>
                      <a:lnTo>
                        <a:pt x="69" y="288"/>
                      </a:lnTo>
                      <a:lnTo>
                        <a:pt x="64" y="342"/>
                      </a:lnTo>
                      <a:lnTo>
                        <a:pt x="80" y="397"/>
                      </a:lnTo>
                      <a:lnTo>
                        <a:pt x="115" y="451"/>
                      </a:lnTo>
                      <a:lnTo>
                        <a:pt x="78" y="429"/>
                      </a:lnTo>
                      <a:lnTo>
                        <a:pt x="53" y="370"/>
                      </a:lnTo>
                      <a:lnTo>
                        <a:pt x="46" y="306"/>
                      </a:lnTo>
                      <a:lnTo>
                        <a:pt x="65" y="221"/>
                      </a:lnTo>
                      <a:lnTo>
                        <a:pt x="72" y="171"/>
                      </a:lnTo>
                      <a:lnTo>
                        <a:pt x="46" y="122"/>
                      </a:lnTo>
                      <a:lnTo>
                        <a:pt x="0" y="117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2" name="Freeform 177"/>
                <p:cNvSpPr>
                  <a:spLocks/>
                </p:cNvSpPr>
                <p:nvPr/>
              </p:nvSpPr>
              <p:spPr bwMode="auto">
                <a:xfrm>
                  <a:off x="4634" y="1021"/>
                  <a:ext cx="88" cy="105"/>
                </a:xfrm>
                <a:custGeom>
                  <a:avLst/>
                  <a:gdLst/>
                  <a:ahLst/>
                  <a:cxnLst>
                    <a:cxn ang="0">
                      <a:pos x="8" y="105"/>
                    </a:cxn>
                    <a:cxn ang="0">
                      <a:pos x="0" y="49"/>
                    </a:cxn>
                    <a:cxn ang="0">
                      <a:pos x="22" y="0"/>
                    </a:cxn>
                    <a:cxn ang="0">
                      <a:pos x="43" y="1"/>
                    </a:cxn>
                    <a:cxn ang="0">
                      <a:pos x="88" y="24"/>
                    </a:cxn>
                    <a:cxn ang="0">
                      <a:pos x="34" y="19"/>
                    </a:cxn>
                    <a:cxn ang="0">
                      <a:pos x="14" y="51"/>
                    </a:cxn>
                    <a:cxn ang="0">
                      <a:pos x="8" y="105"/>
                    </a:cxn>
                    <a:cxn ang="0">
                      <a:pos x="8" y="105"/>
                    </a:cxn>
                  </a:cxnLst>
                  <a:rect l="0" t="0" r="r" b="b"/>
                  <a:pathLst>
                    <a:path w="88" h="105">
                      <a:moveTo>
                        <a:pt x="8" y="105"/>
                      </a:moveTo>
                      <a:lnTo>
                        <a:pt x="0" y="49"/>
                      </a:lnTo>
                      <a:lnTo>
                        <a:pt x="22" y="0"/>
                      </a:lnTo>
                      <a:lnTo>
                        <a:pt x="43" y="1"/>
                      </a:lnTo>
                      <a:lnTo>
                        <a:pt x="88" y="24"/>
                      </a:lnTo>
                      <a:lnTo>
                        <a:pt x="34" y="19"/>
                      </a:lnTo>
                      <a:lnTo>
                        <a:pt x="14" y="51"/>
                      </a:lnTo>
                      <a:lnTo>
                        <a:pt x="8" y="105"/>
                      </a:lnTo>
                      <a:lnTo>
                        <a:pt x="8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3" name="Freeform 178"/>
                <p:cNvSpPr>
                  <a:spLocks/>
                </p:cNvSpPr>
                <p:nvPr/>
              </p:nvSpPr>
              <p:spPr bwMode="auto">
                <a:xfrm>
                  <a:off x="4709" y="565"/>
                  <a:ext cx="280" cy="334"/>
                </a:xfrm>
                <a:custGeom>
                  <a:avLst/>
                  <a:gdLst/>
                  <a:ahLst/>
                  <a:cxnLst>
                    <a:cxn ang="0">
                      <a:pos x="21" y="293"/>
                    </a:cxn>
                    <a:cxn ang="0">
                      <a:pos x="177" y="221"/>
                    </a:cxn>
                    <a:cxn ang="0">
                      <a:pos x="214" y="216"/>
                    </a:cxn>
                    <a:cxn ang="0">
                      <a:pos x="240" y="192"/>
                    </a:cxn>
                    <a:cxn ang="0">
                      <a:pos x="265" y="133"/>
                    </a:cxn>
                    <a:cxn ang="0">
                      <a:pos x="254" y="50"/>
                    </a:cxn>
                    <a:cxn ang="0">
                      <a:pos x="216" y="16"/>
                    </a:cxn>
                    <a:cxn ang="0">
                      <a:pos x="147" y="38"/>
                    </a:cxn>
                    <a:cxn ang="0">
                      <a:pos x="203" y="0"/>
                    </a:cxn>
                    <a:cxn ang="0">
                      <a:pos x="240" y="13"/>
                    </a:cxn>
                    <a:cxn ang="0">
                      <a:pos x="272" y="46"/>
                    </a:cxn>
                    <a:cxn ang="0">
                      <a:pos x="280" y="115"/>
                    </a:cxn>
                    <a:cxn ang="0">
                      <a:pos x="277" y="163"/>
                    </a:cxn>
                    <a:cxn ang="0">
                      <a:pos x="245" y="222"/>
                    </a:cxn>
                    <a:cxn ang="0">
                      <a:pos x="224" y="235"/>
                    </a:cxn>
                    <a:cxn ang="0">
                      <a:pos x="185" y="235"/>
                    </a:cxn>
                    <a:cxn ang="0">
                      <a:pos x="0" y="334"/>
                    </a:cxn>
                    <a:cxn ang="0">
                      <a:pos x="21" y="293"/>
                    </a:cxn>
                    <a:cxn ang="0">
                      <a:pos x="21" y="293"/>
                    </a:cxn>
                  </a:cxnLst>
                  <a:rect l="0" t="0" r="r" b="b"/>
                  <a:pathLst>
                    <a:path w="280" h="334">
                      <a:moveTo>
                        <a:pt x="21" y="293"/>
                      </a:moveTo>
                      <a:lnTo>
                        <a:pt x="177" y="221"/>
                      </a:lnTo>
                      <a:lnTo>
                        <a:pt x="214" y="216"/>
                      </a:lnTo>
                      <a:lnTo>
                        <a:pt x="240" y="192"/>
                      </a:lnTo>
                      <a:lnTo>
                        <a:pt x="265" y="133"/>
                      </a:lnTo>
                      <a:lnTo>
                        <a:pt x="254" y="50"/>
                      </a:lnTo>
                      <a:lnTo>
                        <a:pt x="216" y="16"/>
                      </a:lnTo>
                      <a:lnTo>
                        <a:pt x="147" y="38"/>
                      </a:lnTo>
                      <a:lnTo>
                        <a:pt x="203" y="0"/>
                      </a:lnTo>
                      <a:lnTo>
                        <a:pt x="240" y="13"/>
                      </a:lnTo>
                      <a:lnTo>
                        <a:pt x="272" y="46"/>
                      </a:lnTo>
                      <a:lnTo>
                        <a:pt x="280" y="115"/>
                      </a:lnTo>
                      <a:lnTo>
                        <a:pt x="277" y="163"/>
                      </a:lnTo>
                      <a:lnTo>
                        <a:pt x="245" y="222"/>
                      </a:lnTo>
                      <a:lnTo>
                        <a:pt x="224" y="235"/>
                      </a:lnTo>
                      <a:lnTo>
                        <a:pt x="185" y="235"/>
                      </a:lnTo>
                      <a:lnTo>
                        <a:pt x="0" y="334"/>
                      </a:lnTo>
                      <a:lnTo>
                        <a:pt x="21" y="293"/>
                      </a:lnTo>
                      <a:lnTo>
                        <a:pt x="21" y="2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" name="Freeform 179"/>
                <p:cNvSpPr>
                  <a:spLocks/>
                </p:cNvSpPr>
                <p:nvPr/>
              </p:nvSpPr>
              <p:spPr bwMode="auto">
                <a:xfrm>
                  <a:off x="4313" y="546"/>
                  <a:ext cx="562" cy="139"/>
                </a:xfrm>
                <a:custGeom>
                  <a:avLst/>
                  <a:gdLst/>
                  <a:ahLst/>
                  <a:cxnLst>
                    <a:cxn ang="0">
                      <a:pos x="562" y="30"/>
                    </a:cxn>
                    <a:cxn ang="0">
                      <a:pos x="470" y="14"/>
                    </a:cxn>
                    <a:cxn ang="0">
                      <a:pos x="454" y="2"/>
                    </a:cxn>
                    <a:cxn ang="0">
                      <a:pos x="428" y="0"/>
                    </a:cxn>
                    <a:cxn ang="0">
                      <a:pos x="0" y="94"/>
                    </a:cxn>
                    <a:cxn ang="0">
                      <a:pos x="139" y="139"/>
                    </a:cxn>
                    <a:cxn ang="0">
                      <a:pos x="502" y="46"/>
                    </a:cxn>
                    <a:cxn ang="0">
                      <a:pos x="132" y="118"/>
                    </a:cxn>
                    <a:cxn ang="0">
                      <a:pos x="96" y="94"/>
                    </a:cxn>
                    <a:cxn ang="0">
                      <a:pos x="431" y="13"/>
                    </a:cxn>
                    <a:cxn ang="0">
                      <a:pos x="455" y="19"/>
                    </a:cxn>
                    <a:cxn ang="0">
                      <a:pos x="562" y="30"/>
                    </a:cxn>
                    <a:cxn ang="0">
                      <a:pos x="562" y="30"/>
                    </a:cxn>
                  </a:cxnLst>
                  <a:rect l="0" t="0" r="r" b="b"/>
                  <a:pathLst>
                    <a:path w="562" h="139">
                      <a:moveTo>
                        <a:pt x="562" y="30"/>
                      </a:moveTo>
                      <a:lnTo>
                        <a:pt x="470" y="14"/>
                      </a:lnTo>
                      <a:lnTo>
                        <a:pt x="454" y="2"/>
                      </a:lnTo>
                      <a:lnTo>
                        <a:pt x="428" y="0"/>
                      </a:lnTo>
                      <a:lnTo>
                        <a:pt x="0" y="94"/>
                      </a:lnTo>
                      <a:lnTo>
                        <a:pt x="139" y="139"/>
                      </a:lnTo>
                      <a:lnTo>
                        <a:pt x="502" y="46"/>
                      </a:lnTo>
                      <a:lnTo>
                        <a:pt x="132" y="118"/>
                      </a:lnTo>
                      <a:lnTo>
                        <a:pt x="96" y="94"/>
                      </a:lnTo>
                      <a:lnTo>
                        <a:pt x="431" y="13"/>
                      </a:lnTo>
                      <a:lnTo>
                        <a:pt x="455" y="19"/>
                      </a:lnTo>
                      <a:lnTo>
                        <a:pt x="562" y="30"/>
                      </a:lnTo>
                      <a:lnTo>
                        <a:pt x="562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6" name="Freeform 180"/>
              <p:cNvSpPr>
                <a:spLocks/>
              </p:cNvSpPr>
              <p:nvPr/>
            </p:nvSpPr>
            <p:spPr bwMode="auto">
              <a:xfrm>
                <a:off x="1538" y="1172"/>
                <a:ext cx="552" cy="188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0" y="188"/>
                  </a:cxn>
                </a:cxnLst>
                <a:rect l="0" t="0" r="r" b="b"/>
                <a:pathLst>
                  <a:path w="552" h="188">
                    <a:moveTo>
                      <a:pt x="552" y="0"/>
                    </a:moveTo>
                    <a:lnTo>
                      <a:pt x="0" y="18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81"/>
              <p:cNvSpPr>
                <a:spLocks/>
              </p:cNvSpPr>
              <p:nvPr/>
            </p:nvSpPr>
            <p:spPr bwMode="auto">
              <a:xfrm>
                <a:off x="1519" y="1240"/>
                <a:ext cx="575" cy="201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201"/>
                  </a:cxn>
                </a:cxnLst>
                <a:rect l="0" t="0" r="r" b="b"/>
                <a:pathLst>
                  <a:path w="575" h="201">
                    <a:moveTo>
                      <a:pt x="575" y="0"/>
                    </a:moveTo>
                    <a:lnTo>
                      <a:pt x="0" y="20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82"/>
              <p:cNvSpPr>
                <a:spLocks/>
              </p:cNvSpPr>
              <p:nvPr/>
            </p:nvSpPr>
            <p:spPr bwMode="auto">
              <a:xfrm>
                <a:off x="1519" y="1268"/>
                <a:ext cx="587" cy="218"/>
              </a:xfrm>
              <a:custGeom>
                <a:avLst/>
                <a:gdLst/>
                <a:ahLst/>
                <a:cxnLst>
                  <a:cxn ang="0">
                    <a:pos x="587" y="0"/>
                  </a:cxn>
                  <a:cxn ang="0">
                    <a:pos x="0" y="218"/>
                  </a:cxn>
                </a:cxnLst>
                <a:rect l="0" t="0" r="r" b="b"/>
                <a:pathLst>
                  <a:path w="587" h="218">
                    <a:moveTo>
                      <a:pt x="587" y="0"/>
                    </a:moveTo>
                    <a:lnTo>
                      <a:pt x="0" y="21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83"/>
              <p:cNvSpPr>
                <a:spLocks/>
              </p:cNvSpPr>
              <p:nvPr/>
            </p:nvSpPr>
            <p:spPr bwMode="auto">
              <a:xfrm>
                <a:off x="1565" y="1296"/>
                <a:ext cx="565" cy="249"/>
              </a:xfrm>
              <a:custGeom>
                <a:avLst/>
                <a:gdLst/>
                <a:ahLst/>
                <a:cxnLst>
                  <a:cxn ang="0">
                    <a:pos x="565" y="0"/>
                  </a:cxn>
                  <a:cxn ang="0">
                    <a:pos x="0" y="249"/>
                  </a:cxn>
                </a:cxnLst>
                <a:rect l="0" t="0" r="r" b="b"/>
                <a:pathLst>
                  <a:path w="565" h="249">
                    <a:moveTo>
                      <a:pt x="565" y="0"/>
                    </a:moveTo>
                    <a:lnTo>
                      <a:pt x="0" y="24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84"/>
              <p:cNvSpPr>
                <a:spLocks/>
              </p:cNvSpPr>
              <p:nvPr/>
            </p:nvSpPr>
            <p:spPr bwMode="auto">
              <a:xfrm>
                <a:off x="1570" y="1312"/>
                <a:ext cx="568" cy="248"/>
              </a:xfrm>
              <a:custGeom>
                <a:avLst/>
                <a:gdLst/>
                <a:ahLst/>
                <a:cxnLst>
                  <a:cxn ang="0">
                    <a:pos x="568" y="0"/>
                  </a:cxn>
                  <a:cxn ang="0">
                    <a:pos x="0" y="248"/>
                  </a:cxn>
                </a:cxnLst>
                <a:rect l="0" t="0" r="r" b="b"/>
                <a:pathLst>
                  <a:path w="568" h="248">
                    <a:moveTo>
                      <a:pt x="568" y="0"/>
                    </a:moveTo>
                    <a:lnTo>
                      <a:pt x="0" y="2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85"/>
              <p:cNvSpPr>
                <a:spLocks/>
              </p:cNvSpPr>
              <p:nvPr/>
            </p:nvSpPr>
            <p:spPr bwMode="auto">
              <a:xfrm>
                <a:off x="1519" y="1207"/>
                <a:ext cx="575" cy="201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201"/>
                  </a:cxn>
                </a:cxnLst>
                <a:rect l="0" t="0" r="r" b="b"/>
                <a:pathLst>
                  <a:path w="575" h="201">
                    <a:moveTo>
                      <a:pt x="575" y="0"/>
                    </a:moveTo>
                    <a:lnTo>
                      <a:pt x="0" y="20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86"/>
              <p:cNvSpPr>
                <a:spLocks/>
              </p:cNvSpPr>
              <p:nvPr/>
            </p:nvSpPr>
            <p:spPr bwMode="auto">
              <a:xfrm>
                <a:off x="1519" y="1253"/>
                <a:ext cx="575" cy="201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201"/>
                  </a:cxn>
                </a:cxnLst>
                <a:rect l="0" t="0" r="r" b="b"/>
                <a:pathLst>
                  <a:path w="575" h="201">
                    <a:moveTo>
                      <a:pt x="575" y="0"/>
                    </a:moveTo>
                    <a:lnTo>
                      <a:pt x="0" y="20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87"/>
              <p:cNvSpPr>
                <a:spLocks/>
              </p:cNvSpPr>
              <p:nvPr/>
            </p:nvSpPr>
            <p:spPr bwMode="auto">
              <a:xfrm>
                <a:off x="793" y="1153"/>
                <a:ext cx="729" cy="241"/>
              </a:xfrm>
              <a:custGeom>
                <a:avLst/>
                <a:gdLst/>
                <a:ahLst/>
                <a:cxnLst>
                  <a:cxn ang="0">
                    <a:pos x="729" y="241"/>
                  </a:cxn>
                  <a:cxn ang="0">
                    <a:pos x="0" y="0"/>
                  </a:cxn>
                </a:cxnLst>
                <a:rect l="0" t="0" r="r" b="b"/>
                <a:pathLst>
                  <a:path w="729" h="241">
                    <a:moveTo>
                      <a:pt x="729" y="241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188"/>
              <p:cNvSpPr>
                <a:spLocks/>
              </p:cNvSpPr>
              <p:nvPr/>
            </p:nvSpPr>
            <p:spPr bwMode="auto">
              <a:xfrm>
                <a:off x="793" y="1117"/>
                <a:ext cx="729" cy="241"/>
              </a:xfrm>
              <a:custGeom>
                <a:avLst/>
                <a:gdLst/>
                <a:ahLst/>
                <a:cxnLst>
                  <a:cxn ang="0">
                    <a:pos x="729" y="241"/>
                  </a:cxn>
                  <a:cxn ang="0">
                    <a:pos x="0" y="0"/>
                  </a:cxn>
                </a:cxnLst>
                <a:rect l="0" t="0" r="r" b="b"/>
                <a:pathLst>
                  <a:path w="729" h="241">
                    <a:moveTo>
                      <a:pt x="729" y="241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89"/>
              <p:cNvSpPr>
                <a:spLocks/>
              </p:cNvSpPr>
              <p:nvPr/>
            </p:nvSpPr>
            <p:spPr bwMode="auto">
              <a:xfrm>
                <a:off x="793" y="1207"/>
                <a:ext cx="353" cy="119"/>
              </a:xfrm>
              <a:custGeom>
                <a:avLst/>
                <a:gdLst/>
                <a:ahLst/>
                <a:cxnLst>
                  <a:cxn ang="0">
                    <a:pos x="353" y="119"/>
                  </a:cxn>
                  <a:cxn ang="0">
                    <a:pos x="0" y="0"/>
                  </a:cxn>
                </a:cxnLst>
                <a:rect l="0" t="0" r="r" b="b"/>
                <a:pathLst>
                  <a:path w="353" h="119">
                    <a:moveTo>
                      <a:pt x="353" y="119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190"/>
              <p:cNvSpPr>
                <a:spLocks/>
              </p:cNvSpPr>
              <p:nvPr/>
            </p:nvSpPr>
            <p:spPr bwMode="auto">
              <a:xfrm>
                <a:off x="793" y="1253"/>
                <a:ext cx="353" cy="119"/>
              </a:xfrm>
              <a:custGeom>
                <a:avLst/>
                <a:gdLst/>
                <a:ahLst/>
                <a:cxnLst>
                  <a:cxn ang="0">
                    <a:pos x="353" y="119"/>
                  </a:cxn>
                  <a:cxn ang="0">
                    <a:pos x="0" y="0"/>
                  </a:cxn>
                </a:cxnLst>
                <a:rect l="0" t="0" r="r" b="b"/>
                <a:pathLst>
                  <a:path w="353" h="119">
                    <a:moveTo>
                      <a:pt x="353" y="119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191"/>
              <p:cNvSpPr>
                <a:spLocks/>
              </p:cNvSpPr>
              <p:nvPr/>
            </p:nvSpPr>
            <p:spPr bwMode="auto">
              <a:xfrm>
                <a:off x="793" y="1179"/>
                <a:ext cx="353" cy="119"/>
              </a:xfrm>
              <a:custGeom>
                <a:avLst/>
                <a:gdLst/>
                <a:ahLst/>
                <a:cxnLst>
                  <a:cxn ang="0">
                    <a:pos x="353" y="119"/>
                  </a:cxn>
                  <a:cxn ang="0">
                    <a:pos x="0" y="0"/>
                  </a:cxn>
                </a:cxnLst>
                <a:rect l="0" t="0" r="r" b="b"/>
                <a:pathLst>
                  <a:path w="353" h="119">
                    <a:moveTo>
                      <a:pt x="353" y="119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192"/>
            <p:cNvGrpSpPr>
              <a:grpSpLocks/>
            </p:cNvGrpSpPr>
            <p:nvPr/>
          </p:nvGrpSpPr>
          <p:grpSpPr bwMode="auto">
            <a:xfrm>
              <a:off x="3769" y="3072"/>
              <a:ext cx="1307" cy="629"/>
              <a:chOff x="4014" y="488"/>
              <a:chExt cx="975" cy="654"/>
            </a:xfrm>
          </p:grpSpPr>
          <p:sp>
            <p:nvSpPr>
              <p:cNvPr id="18" name="Freeform 193"/>
              <p:cNvSpPr>
                <a:spLocks/>
              </p:cNvSpPr>
              <p:nvPr/>
            </p:nvSpPr>
            <p:spPr bwMode="auto">
              <a:xfrm>
                <a:off x="4024" y="496"/>
                <a:ext cx="522" cy="264"/>
              </a:xfrm>
              <a:custGeom>
                <a:avLst/>
                <a:gdLst/>
                <a:ahLst/>
                <a:cxnLst>
                  <a:cxn ang="0">
                    <a:pos x="450" y="0"/>
                  </a:cxn>
                  <a:cxn ang="0">
                    <a:pos x="6" y="85"/>
                  </a:cxn>
                  <a:cxn ang="0">
                    <a:pos x="0" y="104"/>
                  </a:cxn>
                  <a:cxn ang="0">
                    <a:pos x="428" y="264"/>
                  </a:cxn>
                  <a:cxn ang="0">
                    <a:pos x="522" y="226"/>
                  </a:cxn>
                  <a:cxn ang="0">
                    <a:pos x="260" y="141"/>
                  </a:cxn>
                  <a:cxn ang="0">
                    <a:pos x="465" y="24"/>
                  </a:cxn>
                  <a:cxn ang="0">
                    <a:pos x="450" y="0"/>
                  </a:cxn>
                  <a:cxn ang="0">
                    <a:pos x="450" y="0"/>
                  </a:cxn>
                </a:cxnLst>
                <a:rect l="0" t="0" r="r" b="b"/>
                <a:pathLst>
                  <a:path w="522" h="264">
                    <a:moveTo>
                      <a:pt x="450" y="0"/>
                    </a:moveTo>
                    <a:lnTo>
                      <a:pt x="6" y="85"/>
                    </a:lnTo>
                    <a:lnTo>
                      <a:pt x="0" y="104"/>
                    </a:lnTo>
                    <a:lnTo>
                      <a:pt x="428" y="264"/>
                    </a:lnTo>
                    <a:lnTo>
                      <a:pt x="522" y="226"/>
                    </a:lnTo>
                    <a:lnTo>
                      <a:pt x="260" y="141"/>
                    </a:lnTo>
                    <a:lnTo>
                      <a:pt x="465" y="24"/>
                    </a:lnTo>
                    <a:lnTo>
                      <a:pt x="450" y="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94"/>
              <p:cNvSpPr>
                <a:spLocks/>
              </p:cNvSpPr>
              <p:nvPr/>
            </p:nvSpPr>
            <p:spPr bwMode="auto">
              <a:xfrm>
                <a:off x="4036" y="722"/>
                <a:ext cx="556" cy="251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30"/>
                  </a:cxn>
                  <a:cxn ang="0">
                    <a:pos x="0" y="53"/>
                  </a:cxn>
                  <a:cxn ang="0">
                    <a:pos x="416" y="251"/>
                  </a:cxn>
                  <a:cxn ang="0">
                    <a:pos x="548" y="211"/>
                  </a:cxn>
                  <a:cxn ang="0">
                    <a:pos x="556" y="174"/>
                  </a:cxn>
                  <a:cxn ang="0">
                    <a:pos x="485" y="169"/>
                  </a:cxn>
                  <a:cxn ang="0">
                    <a:pos x="414" y="195"/>
                  </a:cxn>
                  <a:cxn ang="0">
                    <a:pos x="64" y="38"/>
                  </a:cxn>
                  <a:cxn ang="0">
                    <a:pos x="74" y="0"/>
                  </a:cxn>
                  <a:cxn ang="0">
                    <a:pos x="74" y="0"/>
                  </a:cxn>
                </a:cxnLst>
                <a:rect l="0" t="0" r="r" b="b"/>
                <a:pathLst>
                  <a:path w="556" h="251">
                    <a:moveTo>
                      <a:pt x="74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416" y="251"/>
                    </a:lnTo>
                    <a:lnTo>
                      <a:pt x="548" y="211"/>
                    </a:lnTo>
                    <a:lnTo>
                      <a:pt x="556" y="174"/>
                    </a:lnTo>
                    <a:lnTo>
                      <a:pt x="485" y="169"/>
                    </a:lnTo>
                    <a:lnTo>
                      <a:pt x="414" y="195"/>
                    </a:lnTo>
                    <a:lnTo>
                      <a:pt x="64" y="38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95"/>
              <p:cNvSpPr>
                <a:spLocks/>
              </p:cNvSpPr>
              <p:nvPr/>
            </p:nvSpPr>
            <p:spPr bwMode="auto">
              <a:xfrm>
                <a:off x="4389" y="557"/>
                <a:ext cx="509" cy="12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16" y="83"/>
                  </a:cxn>
                  <a:cxn ang="0">
                    <a:pos x="60" y="72"/>
                  </a:cxn>
                  <a:cxn ang="0">
                    <a:pos x="87" y="66"/>
                  </a:cxn>
                  <a:cxn ang="0">
                    <a:pos x="119" y="58"/>
                  </a:cxn>
                  <a:cxn ang="0">
                    <a:pos x="152" y="51"/>
                  </a:cxn>
                  <a:cxn ang="0">
                    <a:pos x="186" y="42"/>
                  </a:cxn>
                  <a:cxn ang="0">
                    <a:pos x="221" y="34"/>
                  </a:cxn>
                  <a:cxn ang="0">
                    <a:pos x="255" y="26"/>
                  </a:cxn>
                  <a:cxn ang="0">
                    <a:pos x="285" y="19"/>
                  </a:cxn>
                  <a:cxn ang="0">
                    <a:pos x="314" y="13"/>
                  </a:cxn>
                  <a:cxn ang="0">
                    <a:pos x="355" y="3"/>
                  </a:cxn>
                  <a:cxn ang="0">
                    <a:pos x="371" y="0"/>
                  </a:cxn>
                  <a:cxn ang="0">
                    <a:pos x="509" y="23"/>
                  </a:cxn>
                  <a:cxn ang="0">
                    <a:pos x="50" y="120"/>
                  </a:cxn>
                  <a:cxn ang="0">
                    <a:pos x="0" y="90"/>
                  </a:cxn>
                  <a:cxn ang="0">
                    <a:pos x="0" y="90"/>
                  </a:cxn>
                </a:cxnLst>
                <a:rect l="0" t="0" r="r" b="b"/>
                <a:pathLst>
                  <a:path w="509" h="120">
                    <a:moveTo>
                      <a:pt x="0" y="90"/>
                    </a:moveTo>
                    <a:lnTo>
                      <a:pt x="16" y="83"/>
                    </a:lnTo>
                    <a:lnTo>
                      <a:pt x="60" y="72"/>
                    </a:lnTo>
                    <a:lnTo>
                      <a:pt x="87" y="66"/>
                    </a:lnTo>
                    <a:lnTo>
                      <a:pt x="119" y="58"/>
                    </a:lnTo>
                    <a:lnTo>
                      <a:pt x="152" y="51"/>
                    </a:lnTo>
                    <a:lnTo>
                      <a:pt x="186" y="42"/>
                    </a:lnTo>
                    <a:lnTo>
                      <a:pt x="221" y="34"/>
                    </a:lnTo>
                    <a:lnTo>
                      <a:pt x="255" y="26"/>
                    </a:lnTo>
                    <a:lnTo>
                      <a:pt x="285" y="19"/>
                    </a:lnTo>
                    <a:lnTo>
                      <a:pt x="314" y="13"/>
                    </a:lnTo>
                    <a:lnTo>
                      <a:pt x="355" y="3"/>
                    </a:lnTo>
                    <a:lnTo>
                      <a:pt x="371" y="0"/>
                    </a:lnTo>
                    <a:lnTo>
                      <a:pt x="509" y="23"/>
                    </a:lnTo>
                    <a:lnTo>
                      <a:pt x="50" y="120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96"/>
              <p:cNvSpPr>
                <a:spLocks/>
              </p:cNvSpPr>
              <p:nvPr/>
            </p:nvSpPr>
            <p:spPr bwMode="auto">
              <a:xfrm>
                <a:off x="4386" y="551"/>
                <a:ext cx="429" cy="152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44" y="0"/>
                  </a:cxn>
                  <a:cxn ang="0">
                    <a:pos x="389" y="9"/>
                  </a:cxn>
                  <a:cxn ang="0">
                    <a:pos x="83" y="94"/>
                  </a:cxn>
                  <a:cxn ang="0">
                    <a:pos x="429" y="36"/>
                  </a:cxn>
                  <a:cxn ang="0">
                    <a:pos x="91" y="152"/>
                  </a:cxn>
                  <a:cxn ang="0">
                    <a:pos x="0" y="91"/>
                  </a:cxn>
                  <a:cxn ang="0">
                    <a:pos x="0" y="91"/>
                  </a:cxn>
                </a:cxnLst>
                <a:rect l="0" t="0" r="r" b="b"/>
                <a:pathLst>
                  <a:path w="429" h="152">
                    <a:moveTo>
                      <a:pt x="0" y="91"/>
                    </a:moveTo>
                    <a:lnTo>
                      <a:pt x="344" y="0"/>
                    </a:lnTo>
                    <a:lnTo>
                      <a:pt x="389" y="9"/>
                    </a:lnTo>
                    <a:lnTo>
                      <a:pt x="83" y="94"/>
                    </a:lnTo>
                    <a:lnTo>
                      <a:pt x="429" y="36"/>
                    </a:lnTo>
                    <a:lnTo>
                      <a:pt x="91" y="152"/>
                    </a:lnTo>
                    <a:lnTo>
                      <a:pt x="0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197"/>
              <p:cNvSpPr>
                <a:spLocks/>
              </p:cNvSpPr>
              <p:nvPr/>
            </p:nvSpPr>
            <p:spPr bwMode="auto">
              <a:xfrm>
                <a:off x="4581" y="760"/>
                <a:ext cx="139" cy="373"/>
              </a:xfrm>
              <a:custGeom>
                <a:avLst/>
                <a:gdLst/>
                <a:ahLst/>
                <a:cxnLst>
                  <a:cxn ang="0">
                    <a:pos x="21" y="29"/>
                  </a:cxn>
                  <a:cxn ang="0">
                    <a:pos x="112" y="0"/>
                  </a:cxn>
                  <a:cxn ang="0">
                    <a:pos x="139" y="34"/>
                  </a:cxn>
                  <a:cxn ang="0">
                    <a:pos x="99" y="238"/>
                  </a:cxn>
                  <a:cxn ang="0">
                    <a:pos x="58" y="275"/>
                  </a:cxn>
                  <a:cxn ang="0">
                    <a:pos x="56" y="373"/>
                  </a:cxn>
                  <a:cxn ang="0">
                    <a:pos x="21" y="334"/>
                  </a:cxn>
                  <a:cxn ang="0">
                    <a:pos x="15" y="289"/>
                  </a:cxn>
                  <a:cxn ang="0">
                    <a:pos x="8" y="259"/>
                  </a:cxn>
                  <a:cxn ang="0">
                    <a:pos x="2" y="245"/>
                  </a:cxn>
                  <a:cxn ang="0">
                    <a:pos x="0" y="238"/>
                  </a:cxn>
                  <a:cxn ang="0">
                    <a:pos x="2" y="221"/>
                  </a:cxn>
                  <a:cxn ang="0">
                    <a:pos x="8" y="170"/>
                  </a:cxn>
                  <a:cxn ang="0">
                    <a:pos x="18" y="117"/>
                  </a:cxn>
                  <a:cxn ang="0">
                    <a:pos x="24" y="94"/>
                  </a:cxn>
                  <a:cxn ang="0">
                    <a:pos x="11" y="37"/>
                  </a:cxn>
                  <a:cxn ang="0">
                    <a:pos x="21" y="29"/>
                  </a:cxn>
                  <a:cxn ang="0">
                    <a:pos x="21" y="29"/>
                  </a:cxn>
                </a:cxnLst>
                <a:rect l="0" t="0" r="r" b="b"/>
                <a:pathLst>
                  <a:path w="139" h="373">
                    <a:moveTo>
                      <a:pt x="21" y="29"/>
                    </a:moveTo>
                    <a:lnTo>
                      <a:pt x="112" y="0"/>
                    </a:lnTo>
                    <a:lnTo>
                      <a:pt x="139" y="34"/>
                    </a:lnTo>
                    <a:lnTo>
                      <a:pt x="99" y="238"/>
                    </a:lnTo>
                    <a:lnTo>
                      <a:pt x="58" y="275"/>
                    </a:lnTo>
                    <a:lnTo>
                      <a:pt x="56" y="373"/>
                    </a:lnTo>
                    <a:lnTo>
                      <a:pt x="21" y="334"/>
                    </a:lnTo>
                    <a:lnTo>
                      <a:pt x="15" y="289"/>
                    </a:lnTo>
                    <a:lnTo>
                      <a:pt x="8" y="259"/>
                    </a:lnTo>
                    <a:lnTo>
                      <a:pt x="2" y="245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8" y="170"/>
                    </a:lnTo>
                    <a:lnTo>
                      <a:pt x="18" y="117"/>
                    </a:lnTo>
                    <a:lnTo>
                      <a:pt x="24" y="94"/>
                    </a:lnTo>
                    <a:lnTo>
                      <a:pt x="11" y="37"/>
                    </a:lnTo>
                    <a:lnTo>
                      <a:pt x="21" y="29"/>
                    </a:lnTo>
                    <a:lnTo>
                      <a:pt x="21" y="29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198"/>
              <p:cNvSpPr>
                <a:spLocks/>
              </p:cNvSpPr>
              <p:nvPr/>
            </p:nvSpPr>
            <p:spPr bwMode="auto">
              <a:xfrm>
                <a:off x="4597" y="744"/>
                <a:ext cx="146" cy="39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14" y="0"/>
                  </a:cxn>
                  <a:cxn ang="0">
                    <a:pos x="146" y="67"/>
                  </a:cxn>
                  <a:cxn ang="0">
                    <a:pos x="96" y="213"/>
                  </a:cxn>
                  <a:cxn ang="0">
                    <a:pos x="133" y="310"/>
                  </a:cxn>
                  <a:cxn ang="0">
                    <a:pos x="71" y="296"/>
                  </a:cxn>
                  <a:cxn ang="0">
                    <a:pos x="43" y="398"/>
                  </a:cxn>
                  <a:cxn ang="0">
                    <a:pos x="18" y="317"/>
                  </a:cxn>
                  <a:cxn ang="0">
                    <a:pos x="5" y="242"/>
                  </a:cxn>
                  <a:cxn ang="0">
                    <a:pos x="27" y="158"/>
                  </a:cxn>
                  <a:cxn ang="0">
                    <a:pos x="10" y="94"/>
                  </a:cxn>
                  <a:cxn ang="0">
                    <a:pos x="39" y="67"/>
                  </a:cxn>
                  <a:cxn ang="0">
                    <a:pos x="71" y="75"/>
                  </a:cxn>
                  <a:cxn ang="0">
                    <a:pos x="58" y="106"/>
                  </a:cxn>
                  <a:cxn ang="0">
                    <a:pos x="82" y="122"/>
                  </a:cxn>
                  <a:cxn ang="0">
                    <a:pos x="35" y="213"/>
                  </a:cxn>
                  <a:cxn ang="0">
                    <a:pos x="58" y="208"/>
                  </a:cxn>
                  <a:cxn ang="0">
                    <a:pos x="35" y="278"/>
                  </a:cxn>
                  <a:cxn ang="0">
                    <a:pos x="66" y="243"/>
                  </a:cxn>
                  <a:cxn ang="0">
                    <a:pos x="80" y="171"/>
                  </a:cxn>
                  <a:cxn ang="0">
                    <a:pos x="80" y="150"/>
                  </a:cxn>
                  <a:cxn ang="0">
                    <a:pos x="104" y="98"/>
                  </a:cxn>
                  <a:cxn ang="0">
                    <a:pos x="88" y="93"/>
                  </a:cxn>
                  <a:cxn ang="0">
                    <a:pos x="93" y="53"/>
                  </a:cxn>
                  <a:cxn ang="0">
                    <a:pos x="55" y="47"/>
                  </a:cxn>
                  <a:cxn ang="0">
                    <a:pos x="61" y="31"/>
                  </a:cxn>
                  <a:cxn ang="0">
                    <a:pos x="8" y="61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146" h="398">
                    <a:moveTo>
                      <a:pt x="0" y="34"/>
                    </a:moveTo>
                    <a:lnTo>
                      <a:pt x="114" y="0"/>
                    </a:lnTo>
                    <a:lnTo>
                      <a:pt x="146" y="67"/>
                    </a:lnTo>
                    <a:lnTo>
                      <a:pt x="96" y="213"/>
                    </a:lnTo>
                    <a:lnTo>
                      <a:pt x="133" y="310"/>
                    </a:lnTo>
                    <a:lnTo>
                      <a:pt x="71" y="296"/>
                    </a:lnTo>
                    <a:lnTo>
                      <a:pt x="43" y="398"/>
                    </a:lnTo>
                    <a:lnTo>
                      <a:pt x="18" y="317"/>
                    </a:lnTo>
                    <a:lnTo>
                      <a:pt x="5" y="242"/>
                    </a:lnTo>
                    <a:lnTo>
                      <a:pt x="27" y="158"/>
                    </a:lnTo>
                    <a:lnTo>
                      <a:pt x="10" y="94"/>
                    </a:lnTo>
                    <a:lnTo>
                      <a:pt x="39" y="67"/>
                    </a:lnTo>
                    <a:lnTo>
                      <a:pt x="71" y="75"/>
                    </a:lnTo>
                    <a:lnTo>
                      <a:pt x="58" y="106"/>
                    </a:lnTo>
                    <a:lnTo>
                      <a:pt x="82" y="122"/>
                    </a:lnTo>
                    <a:lnTo>
                      <a:pt x="35" y="213"/>
                    </a:lnTo>
                    <a:lnTo>
                      <a:pt x="58" y="208"/>
                    </a:lnTo>
                    <a:lnTo>
                      <a:pt x="35" y="278"/>
                    </a:lnTo>
                    <a:lnTo>
                      <a:pt x="66" y="243"/>
                    </a:lnTo>
                    <a:lnTo>
                      <a:pt x="80" y="171"/>
                    </a:lnTo>
                    <a:lnTo>
                      <a:pt x="80" y="150"/>
                    </a:lnTo>
                    <a:lnTo>
                      <a:pt x="104" y="98"/>
                    </a:lnTo>
                    <a:lnTo>
                      <a:pt x="88" y="93"/>
                    </a:lnTo>
                    <a:lnTo>
                      <a:pt x="93" y="53"/>
                    </a:lnTo>
                    <a:lnTo>
                      <a:pt x="55" y="47"/>
                    </a:lnTo>
                    <a:lnTo>
                      <a:pt x="61" y="31"/>
                    </a:lnTo>
                    <a:lnTo>
                      <a:pt x="8" y="61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199"/>
              <p:cNvSpPr>
                <a:spLocks/>
              </p:cNvSpPr>
              <p:nvPr/>
            </p:nvSpPr>
            <p:spPr bwMode="auto">
              <a:xfrm>
                <a:off x="4044" y="762"/>
                <a:ext cx="429" cy="23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" y="0"/>
                  </a:cxn>
                  <a:cxn ang="0">
                    <a:pos x="429" y="203"/>
                  </a:cxn>
                  <a:cxn ang="0">
                    <a:pos x="419" y="236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429" h="236">
                    <a:moveTo>
                      <a:pt x="0" y="14"/>
                    </a:moveTo>
                    <a:lnTo>
                      <a:pt x="8" y="0"/>
                    </a:lnTo>
                    <a:lnTo>
                      <a:pt x="429" y="203"/>
                    </a:lnTo>
                    <a:lnTo>
                      <a:pt x="419" y="236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00"/>
              <p:cNvSpPr>
                <a:spLocks/>
              </p:cNvSpPr>
              <p:nvPr/>
            </p:nvSpPr>
            <p:spPr bwMode="auto">
              <a:xfrm>
                <a:off x="4116" y="608"/>
                <a:ext cx="862" cy="293"/>
              </a:xfrm>
              <a:custGeom>
                <a:avLst/>
                <a:gdLst/>
                <a:ahLst/>
                <a:cxnLst>
                  <a:cxn ang="0">
                    <a:pos x="3" y="87"/>
                  </a:cxn>
                  <a:cxn ang="0">
                    <a:pos x="376" y="221"/>
                  </a:cxn>
                  <a:cxn ang="0">
                    <a:pos x="361" y="293"/>
                  </a:cxn>
                  <a:cxn ang="0">
                    <a:pos x="443" y="264"/>
                  </a:cxn>
                  <a:cxn ang="0">
                    <a:pos x="489" y="246"/>
                  </a:cxn>
                  <a:cxn ang="0">
                    <a:pos x="476" y="183"/>
                  </a:cxn>
                  <a:cxn ang="0">
                    <a:pos x="595" y="136"/>
                  </a:cxn>
                  <a:cxn ang="0">
                    <a:pos x="617" y="181"/>
                  </a:cxn>
                  <a:cxn ang="0">
                    <a:pos x="604" y="258"/>
                  </a:cxn>
                  <a:cxn ang="0">
                    <a:pos x="770" y="178"/>
                  </a:cxn>
                  <a:cxn ang="0">
                    <a:pos x="817" y="181"/>
                  </a:cxn>
                  <a:cxn ang="0">
                    <a:pos x="862" y="96"/>
                  </a:cxn>
                  <a:cxn ang="0">
                    <a:pos x="857" y="34"/>
                  </a:cxn>
                  <a:cxn ang="0">
                    <a:pos x="798" y="0"/>
                  </a:cxn>
                  <a:cxn ang="0">
                    <a:pos x="368" y="135"/>
                  </a:cxn>
                  <a:cxn ang="0">
                    <a:pos x="336" y="152"/>
                  </a:cxn>
                  <a:cxn ang="0">
                    <a:pos x="0" y="37"/>
                  </a:cxn>
                  <a:cxn ang="0">
                    <a:pos x="3" y="87"/>
                  </a:cxn>
                  <a:cxn ang="0">
                    <a:pos x="3" y="87"/>
                  </a:cxn>
                </a:cxnLst>
                <a:rect l="0" t="0" r="r" b="b"/>
                <a:pathLst>
                  <a:path w="862" h="293">
                    <a:moveTo>
                      <a:pt x="3" y="87"/>
                    </a:moveTo>
                    <a:lnTo>
                      <a:pt x="376" y="221"/>
                    </a:lnTo>
                    <a:lnTo>
                      <a:pt x="361" y="293"/>
                    </a:lnTo>
                    <a:lnTo>
                      <a:pt x="443" y="264"/>
                    </a:lnTo>
                    <a:lnTo>
                      <a:pt x="489" y="246"/>
                    </a:lnTo>
                    <a:lnTo>
                      <a:pt x="476" y="183"/>
                    </a:lnTo>
                    <a:lnTo>
                      <a:pt x="595" y="136"/>
                    </a:lnTo>
                    <a:lnTo>
                      <a:pt x="617" y="181"/>
                    </a:lnTo>
                    <a:lnTo>
                      <a:pt x="604" y="258"/>
                    </a:lnTo>
                    <a:lnTo>
                      <a:pt x="770" y="178"/>
                    </a:lnTo>
                    <a:lnTo>
                      <a:pt x="817" y="181"/>
                    </a:lnTo>
                    <a:lnTo>
                      <a:pt x="862" y="96"/>
                    </a:lnTo>
                    <a:lnTo>
                      <a:pt x="857" y="34"/>
                    </a:lnTo>
                    <a:lnTo>
                      <a:pt x="798" y="0"/>
                    </a:lnTo>
                    <a:lnTo>
                      <a:pt x="368" y="135"/>
                    </a:lnTo>
                    <a:lnTo>
                      <a:pt x="336" y="152"/>
                    </a:lnTo>
                    <a:lnTo>
                      <a:pt x="0" y="37"/>
                    </a:lnTo>
                    <a:lnTo>
                      <a:pt x="3" y="87"/>
                    </a:lnTo>
                    <a:lnTo>
                      <a:pt x="3" y="87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01"/>
              <p:cNvSpPr>
                <a:spLocks/>
              </p:cNvSpPr>
              <p:nvPr/>
            </p:nvSpPr>
            <p:spPr bwMode="auto">
              <a:xfrm>
                <a:off x="4062" y="495"/>
                <a:ext cx="920" cy="390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59" y="0"/>
                  </a:cxn>
                  <a:cxn ang="0">
                    <a:pos x="705" y="53"/>
                  </a:cxn>
                  <a:cxn ang="0">
                    <a:pos x="305" y="148"/>
                  </a:cxn>
                  <a:cxn ang="0">
                    <a:pos x="398" y="180"/>
                  </a:cxn>
                  <a:cxn ang="0">
                    <a:pos x="800" y="81"/>
                  </a:cxn>
                  <a:cxn ang="0">
                    <a:pos x="842" y="65"/>
                  </a:cxn>
                  <a:cxn ang="0">
                    <a:pos x="895" y="94"/>
                  </a:cxn>
                  <a:cxn ang="0">
                    <a:pos x="919" y="129"/>
                  </a:cxn>
                  <a:cxn ang="0">
                    <a:pos x="920" y="228"/>
                  </a:cxn>
                  <a:cxn ang="0">
                    <a:pos x="871" y="294"/>
                  </a:cxn>
                  <a:cxn ang="0">
                    <a:pos x="824" y="297"/>
                  </a:cxn>
                  <a:cxn ang="0">
                    <a:pos x="816" y="318"/>
                  </a:cxn>
                  <a:cxn ang="0">
                    <a:pos x="775" y="337"/>
                  </a:cxn>
                  <a:cxn ang="0">
                    <a:pos x="724" y="353"/>
                  </a:cxn>
                  <a:cxn ang="0">
                    <a:pos x="653" y="390"/>
                  </a:cxn>
                  <a:cxn ang="0">
                    <a:pos x="658" y="371"/>
                  </a:cxn>
                  <a:cxn ang="0">
                    <a:pos x="681" y="316"/>
                  </a:cxn>
                  <a:cxn ang="0">
                    <a:pos x="850" y="248"/>
                  </a:cxn>
                  <a:cxn ang="0">
                    <a:pos x="884" y="208"/>
                  </a:cxn>
                  <a:cxn ang="0">
                    <a:pos x="874" y="137"/>
                  </a:cxn>
                  <a:cxn ang="0">
                    <a:pos x="850" y="124"/>
                  </a:cxn>
                  <a:cxn ang="0">
                    <a:pos x="423" y="243"/>
                  </a:cxn>
                  <a:cxn ang="0">
                    <a:pos x="0" y="97"/>
                  </a:cxn>
                  <a:cxn ang="0">
                    <a:pos x="0" y="97"/>
                  </a:cxn>
                </a:cxnLst>
                <a:rect l="0" t="0" r="r" b="b"/>
                <a:pathLst>
                  <a:path w="920" h="390">
                    <a:moveTo>
                      <a:pt x="0" y="97"/>
                    </a:moveTo>
                    <a:lnTo>
                      <a:pt x="459" y="0"/>
                    </a:lnTo>
                    <a:lnTo>
                      <a:pt x="705" y="53"/>
                    </a:lnTo>
                    <a:lnTo>
                      <a:pt x="305" y="148"/>
                    </a:lnTo>
                    <a:lnTo>
                      <a:pt x="398" y="180"/>
                    </a:lnTo>
                    <a:lnTo>
                      <a:pt x="800" y="81"/>
                    </a:lnTo>
                    <a:lnTo>
                      <a:pt x="842" y="65"/>
                    </a:lnTo>
                    <a:lnTo>
                      <a:pt x="895" y="94"/>
                    </a:lnTo>
                    <a:lnTo>
                      <a:pt x="919" y="129"/>
                    </a:lnTo>
                    <a:lnTo>
                      <a:pt x="920" y="228"/>
                    </a:lnTo>
                    <a:lnTo>
                      <a:pt x="871" y="294"/>
                    </a:lnTo>
                    <a:lnTo>
                      <a:pt x="824" y="297"/>
                    </a:lnTo>
                    <a:lnTo>
                      <a:pt x="816" y="318"/>
                    </a:lnTo>
                    <a:lnTo>
                      <a:pt x="775" y="337"/>
                    </a:lnTo>
                    <a:lnTo>
                      <a:pt x="724" y="353"/>
                    </a:lnTo>
                    <a:lnTo>
                      <a:pt x="653" y="390"/>
                    </a:lnTo>
                    <a:lnTo>
                      <a:pt x="658" y="371"/>
                    </a:lnTo>
                    <a:lnTo>
                      <a:pt x="681" y="316"/>
                    </a:lnTo>
                    <a:lnTo>
                      <a:pt x="850" y="248"/>
                    </a:lnTo>
                    <a:lnTo>
                      <a:pt x="884" y="208"/>
                    </a:lnTo>
                    <a:lnTo>
                      <a:pt x="874" y="137"/>
                    </a:lnTo>
                    <a:lnTo>
                      <a:pt x="850" y="124"/>
                    </a:lnTo>
                    <a:lnTo>
                      <a:pt x="423" y="243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02"/>
              <p:cNvSpPr>
                <a:spLocks/>
              </p:cNvSpPr>
              <p:nvPr/>
            </p:nvSpPr>
            <p:spPr bwMode="auto">
              <a:xfrm>
                <a:off x="4465" y="848"/>
                <a:ext cx="143" cy="82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5" y="61"/>
                  </a:cxn>
                  <a:cxn ang="0">
                    <a:pos x="91" y="82"/>
                  </a:cxn>
                  <a:cxn ang="0">
                    <a:pos x="134" y="64"/>
                  </a:cxn>
                  <a:cxn ang="0">
                    <a:pos x="143" y="0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143" h="82">
                    <a:moveTo>
                      <a:pt x="0" y="70"/>
                    </a:moveTo>
                    <a:lnTo>
                      <a:pt x="95" y="61"/>
                    </a:lnTo>
                    <a:lnTo>
                      <a:pt x="91" y="82"/>
                    </a:lnTo>
                    <a:lnTo>
                      <a:pt x="134" y="64"/>
                    </a:lnTo>
                    <a:lnTo>
                      <a:pt x="143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03"/>
              <p:cNvSpPr>
                <a:spLocks/>
              </p:cNvSpPr>
              <p:nvPr/>
            </p:nvSpPr>
            <p:spPr bwMode="auto">
              <a:xfrm>
                <a:off x="4014" y="488"/>
                <a:ext cx="946" cy="333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0" y="119"/>
                  </a:cxn>
                  <a:cxn ang="0">
                    <a:pos x="83" y="160"/>
                  </a:cxn>
                  <a:cxn ang="0">
                    <a:pos x="94" y="199"/>
                  </a:cxn>
                  <a:cxn ang="0">
                    <a:pos x="96" y="234"/>
                  </a:cxn>
                  <a:cxn ang="0">
                    <a:pos x="86" y="272"/>
                  </a:cxn>
                  <a:cxn ang="0">
                    <a:pos x="112" y="239"/>
                  </a:cxn>
                  <a:cxn ang="0">
                    <a:pos x="126" y="199"/>
                  </a:cxn>
                  <a:cxn ang="0">
                    <a:pos x="123" y="170"/>
                  </a:cxn>
                  <a:cxn ang="0">
                    <a:pos x="443" y="283"/>
                  </a:cxn>
                  <a:cxn ang="0">
                    <a:pos x="898" y="131"/>
                  </a:cxn>
                  <a:cxn ang="0">
                    <a:pos x="912" y="170"/>
                  </a:cxn>
                  <a:cxn ang="0">
                    <a:pos x="912" y="215"/>
                  </a:cxn>
                  <a:cxn ang="0">
                    <a:pos x="880" y="255"/>
                  </a:cxn>
                  <a:cxn ang="0">
                    <a:pos x="730" y="315"/>
                  </a:cxn>
                  <a:cxn ang="0">
                    <a:pos x="722" y="333"/>
                  </a:cxn>
                  <a:cxn ang="0">
                    <a:pos x="896" y="267"/>
                  </a:cxn>
                  <a:cxn ang="0">
                    <a:pos x="930" y="243"/>
                  </a:cxn>
                  <a:cxn ang="0">
                    <a:pos x="946" y="205"/>
                  </a:cxn>
                  <a:cxn ang="0">
                    <a:pos x="941" y="152"/>
                  </a:cxn>
                  <a:cxn ang="0">
                    <a:pos x="917" y="123"/>
                  </a:cxn>
                  <a:cxn ang="0">
                    <a:pos x="893" y="112"/>
                  </a:cxn>
                  <a:cxn ang="0">
                    <a:pos x="831" y="141"/>
                  </a:cxn>
                  <a:cxn ang="0">
                    <a:pos x="454" y="231"/>
                  </a:cxn>
                  <a:cxn ang="0">
                    <a:pos x="86" y="117"/>
                  </a:cxn>
                  <a:cxn ang="0">
                    <a:pos x="433" y="250"/>
                  </a:cxn>
                  <a:cxn ang="0">
                    <a:pos x="433" y="263"/>
                  </a:cxn>
                  <a:cxn ang="0">
                    <a:pos x="16" y="111"/>
                  </a:cxn>
                  <a:cxn ang="0">
                    <a:pos x="29" y="96"/>
                  </a:cxn>
                  <a:cxn ang="0">
                    <a:pos x="492" y="13"/>
                  </a:cxn>
                  <a:cxn ang="0">
                    <a:pos x="719" y="55"/>
                  </a:cxn>
                  <a:cxn ang="0">
                    <a:pos x="479" y="0"/>
                  </a:cxn>
                  <a:cxn ang="0">
                    <a:pos x="8" y="87"/>
                  </a:cxn>
                  <a:cxn ang="0">
                    <a:pos x="8" y="87"/>
                  </a:cxn>
                </a:cxnLst>
                <a:rect l="0" t="0" r="r" b="b"/>
                <a:pathLst>
                  <a:path w="946" h="333">
                    <a:moveTo>
                      <a:pt x="8" y="87"/>
                    </a:moveTo>
                    <a:lnTo>
                      <a:pt x="0" y="119"/>
                    </a:lnTo>
                    <a:lnTo>
                      <a:pt x="83" y="160"/>
                    </a:lnTo>
                    <a:lnTo>
                      <a:pt x="94" y="199"/>
                    </a:lnTo>
                    <a:lnTo>
                      <a:pt x="96" y="234"/>
                    </a:lnTo>
                    <a:lnTo>
                      <a:pt x="86" y="272"/>
                    </a:lnTo>
                    <a:lnTo>
                      <a:pt x="112" y="239"/>
                    </a:lnTo>
                    <a:lnTo>
                      <a:pt x="126" y="199"/>
                    </a:lnTo>
                    <a:lnTo>
                      <a:pt x="123" y="170"/>
                    </a:lnTo>
                    <a:lnTo>
                      <a:pt x="443" y="283"/>
                    </a:lnTo>
                    <a:lnTo>
                      <a:pt x="898" y="131"/>
                    </a:lnTo>
                    <a:lnTo>
                      <a:pt x="912" y="170"/>
                    </a:lnTo>
                    <a:lnTo>
                      <a:pt x="912" y="215"/>
                    </a:lnTo>
                    <a:lnTo>
                      <a:pt x="880" y="255"/>
                    </a:lnTo>
                    <a:lnTo>
                      <a:pt x="730" y="315"/>
                    </a:lnTo>
                    <a:lnTo>
                      <a:pt x="722" y="333"/>
                    </a:lnTo>
                    <a:lnTo>
                      <a:pt x="896" y="267"/>
                    </a:lnTo>
                    <a:lnTo>
                      <a:pt x="930" y="243"/>
                    </a:lnTo>
                    <a:lnTo>
                      <a:pt x="946" y="205"/>
                    </a:lnTo>
                    <a:lnTo>
                      <a:pt x="941" y="152"/>
                    </a:lnTo>
                    <a:lnTo>
                      <a:pt x="917" y="123"/>
                    </a:lnTo>
                    <a:lnTo>
                      <a:pt x="893" y="112"/>
                    </a:lnTo>
                    <a:lnTo>
                      <a:pt x="831" y="141"/>
                    </a:lnTo>
                    <a:lnTo>
                      <a:pt x="454" y="231"/>
                    </a:lnTo>
                    <a:lnTo>
                      <a:pt x="86" y="117"/>
                    </a:lnTo>
                    <a:lnTo>
                      <a:pt x="433" y="250"/>
                    </a:lnTo>
                    <a:lnTo>
                      <a:pt x="433" y="263"/>
                    </a:lnTo>
                    <a:lnTo>
                      <a:pt x="16" y="111"/>
                    </a:lnTo>
                    <a:lnTo>
                      <a:pt x="29" y="96"/>
                    </a:lnTo>
                    <a:lnTo>
                      <a:pt x="492" y="13"/>
                    </a:lnTo>
                    <a:lnTo>
                      <a:pt x="719" y="55"/>
                    </a:lnTo>
                    <a:lnTo>
                      <a:pt x="479" y="0"/>
                    </a:lnTo>
                    <a:lnTo>
                      <a:pt x="8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04"/>
              <p:cNvSpPr>
                <a:spLocks/>
              </p:cNvSpPr>
              <p:nvPr/>
            </p:nvSpPr>
            <p:spPr bwMode="auto">
              <a:xfrm>
                <a:off x="4017" y="711"/>
                <a:ext cx="583" cy="29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8" y="32"/>
                  </a:cxn>
                  <a:cxn ang="0">
                    <a:pos x="0" y="65"/>
                  </a:cxn>
                  <a:cxn ang="0">
                    <a:pos x="444" y="295"/>
                  </a:cxn>
                  <a:cxn ang="0">
                    <a:pos x="567" y="235"/>
                  </a:cxn>
                  <a:cxn ang="0">
                    <a:pos x="583" y="193"/>
                  </a:cxn>
                  <a:cxn ang="0">
                    <a:pos x="448" y="246"/>
                  </a:cxn>
                  <a:cxn ang="0">
                    <a:pos x="139" y="103"/>
                  </a:cxn>
                  <a:cxn ang="0">
                    <a:pos x="432" y="255"/>
                  </a:cxn>
                  <a:cxn ang="0">
                    <a:pos x="438" y="278"/>
                  </a:cxn>
                  <a:cxn ang="0">
                    <a:pos x="27" y="65"/>
                  </a:cxn>
                  <a:cxn ang="0">
                    <a:pos x="24" y="46"/>
                  </a:cxn>
                  <a:cxn ang="0">
                    <a:pos x="98" y="17"/>
                  </a:cxn>
                  <a:cxn ang="0">
                    <a:pos x="99" y="0"/>
                  </a:cxn>
                  <a:cxn ang="0">
                    <a:pos x="99" y="0"/>
                  </a:cxn>
                </a:cxnLst>
                <a:rect l="0" t="0" r="r" b="b"/>
                <a:pathLst>
                  <a:path w="583" h="295">
                    <a:moveTo>
                      <a:pt x="99" y="0"/>
                    </a:moveTo>
                    <a:lnTo>
                      <a:pt x="8" y="32"/>
                    </a:lnTo>
                    <a:lnTo>
                      <a:pt x="0" y="65"/>
                    </a:lnTo>
                    <a:lnTo>
                      <a:pt x="444" y="295"/>
                    </a:lnTo>
                    <a:lnTo>
                      <a:pt x="567" y="235"/>
                    </a:lnTo>
                    <a:lnTo>
                      <a:pt x="583" y="193"/>
                    </a:lnTo>
                    <a:lnTo>
                      <a:pt x="448" y="246"/>
                    </a:lnTo>
                    <a:lnTo>
                      <a:pt x="139" y="103"/>
                    </a:lnTo>
                    <a:lnTo>
                      <a:pt x="432" y="255"/>
                    </a:lnTo>
                    <a:lnTo>
                      <a:pt x="438" y="278"/>
                    </a:lnTo>
                    <a:lnTo>
                      <a:pt x="27" y="65"/>
                    </a:lnTo>
                    <a:lnTo>
                      <a:pt x="24" y="46"/>
                    </a:lnTo>
                    <a:lnTo>
                      <a:pt x="98" y="17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05"/>
              <p:cNvSpPr>
                <a:spLocks/>
              </p:cNvSpPr>
              <p:nvPr/>
            </p:nvSpPr>
            <p:spPr bwMode="auto">
              <a:xfrm>
                <a:off x="4121" y="744"/>
                <a:ext cx="487" cy="18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32" y="181"/>
                  </a:cxn>
                  <a:cxn ang="0">
                    <a:pos x="487" y="117"/>
                  </a:cxn>
                  <a:cxn ang="0">
                    <a:pos x="487" y="104"/>
                  </a:cxn>
                  <a:cxn ang="0">
                    <a:pos x="369" y="149"/>
                  </a:cxn>
                  <a:cxn ang="0">
                    <a:pos x="387" y="112"/>
                  </a:cxn>
                  <a:cxn ang="0">
                    <a:pos x="446" y="88"/>
                  </a:cxn>
                  <a:cxn ang="0">
                    <a:pos x="382" y="94"/>
                  </a:cxn>
                  <a:cxn ang="0">
                    <a:pos x="377" y="53"/>
                  </a:cxn>
                  <a:cxn ang="0">
                    <a:pos x="356" y="8"/>
                  </a:cxn>
                  <a:cxn ang="0">
                    <a:pos x="340" y="18"/>
                  </a:cxn>
                  <a:cxn ang="0">
                    <a:pos x="360" y="53"/>
                  </a:cxn>
                  <a:cxn ang="0">
                    <a:pos x="203" y="0"/>
                  </a:cxn>
                  <a:cxn ang="0">
                    <a:pos x="360" y="78"/>
                  </a:cxn>
                  <a:cxn ang="0">
                    <a:pos x="363" y="101"/>
                  </a:cxn>
                  <a:cxn ang="0">
                    <a:pos x="352" y="130"/>
                  </a:cxn>
                  <a:cxn ang="0">
                    <a:pos x="110" y="35"/>
                  </a:cxn>
                  <a:cxn ang="0">
                    <a:pos x="350" y="144"/>
                  </a:cxn>
                  <a:cxn ang="0">
                    <a:pos x="332" y="168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487" h="181">
                    <a:moveTo>
                      <a:pt x="0" y="26"/>
                    </a:moveTo>
                    <a:lnTo>
                      <a:pt x="332" y="181"/>
                    </a:lnTo>
                    <a:lnTo>
                      <a:pt x="487" y="117"/>
                    </a:lnTo>
                    <a:lnTo>
                      <a:pt x="487" y="104"/>
                    </a:lnTo>
                    <a:lnTo>
                      <a:pt x="369" y="149"/>
                    </a:lnTo>
                    <a:lnTo>
                      <a:pt x="387" y="112"/>
                    </a:lnTo>
                    <a:lnTo>
                      <a:pt x="446" y="88"/>
                    </a:lnTo>
                    <a:lnTo>
                      <a:pt x="382" y="94"/>
                    </a:lnTo>
                    <a:lnTo>
                      <a:pt x="377" y="53"/>
                    </a:lnTo>
                    <a:lnTo>
                      <a:pt x="356" y="8"/>
                    </a:lnTo>
                    <a:lnTo>
                      <a:pt x="340" y="18"/>
                    </a:lnTo>
                    <a:lnTo>
                      <a:pt x="360" y="53"/>
                    </a:lnTo>
                    <a:lnTo>
                      <a:pt x="203" y="0"/>
                    </a:lnTo>
                    <a:lnTo>
                      <a:pt x="360" y="78"/>
                    </a:lnTo>
                    <a:lnTo>
                      <a:pt x="363" y="101"/>
                    </a:lnTo>
                    <a:lnTo>
                      <a:pt x="352" y="130"/>
                    </a:lnTo>
                    <a:lnTo>
                      <a:pt x="110" y="35"/>
                    </a:lnTo>
                    <a:lnTo>
                      <a:pt x="350" y="144"/>
                    </a:lnTo>
                    <a:lnTo>
                      <a:pt x="332" y="16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06"/>
              <p:cNvSpPr>
                <a:spLocks/>
              </p:cNvSpPr>
              <p:nvPr/>
            </p:nvSpPr>
            <p:spPr bwMode="auto">
              <a:xfrm>
                <a:off x="4527" y="675"/>
                <a:ext cx="342" cy="451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28" y="80"/>
                  </a:cxn>
                  <a:cxn ang="0">
                    <a:pos x="342" y="0"/>
                  </a:cxn>
                  <a:cxn ang="0">
                    <a:pos x="193" y="77"/>
                  </a:cxn>
                  <a:cxn ang="0">
                    <a:pos x="219" y="108"/>
                  </a:cxn>
                  <a:cxn ang="0">
                    <a:pos x="219" y="144"/>
                  </a:cxn>
                  <a:cxn ang="0">
                    <a:pos x="198" y="208"/>
                  </a:cxn>
                  <a:cxn ang="0">
                    <a:pos x="171" y="277"/>
                  </a:cxn>
                  <a:cxn ang="0">
                    <a:pos x="169" y="314"/>
                  </a:cxn>
                  <a:cxn ang="0">
                    <a:pos x="195" y="370"/>
                  </a:cxn>
                  <a:cxn ang="0">
                    <a:pos x="158" y="327"/>
                  </a:cxn>
                  <a:cxn ang="0">
                    <a:pos x="153" y="279"/>
                  </a:cxn>
                  <a:cxn ang="0">
                    <a:pos x="182" y="199"/>
                  </a:cxn>
                  <a:cxn ang="0">
                    <a:pos x="204" y="139"/>
                  </a:cxn>
                  <a:cxn ang="0">
                    <a:pos x="169" y="79"/>
                  </a:cxn>
                  <a:cxn ang="0">
                    <a:pos x="75" y="114"/>
                  </a:cxn>
                  <a:cxn ang="0">
                    <a:pos x="85" y="133"/>
                  </a:cxn>
                  <a:cxn ang="0">
                    <a:pos x="91" y="181"/>
                  </a:cxn>
                  <a:cxn ang="0">
                    <a:pos x="83" y="235"/>
                  </a:cxn>
                  <a:cxn ang="0">
                    <a:pos x="69" y="288"/>
                  </a:cxn>
                  <a:cxn ang="0">
                    <a:pos x="64" y="342"/>
                  </a:cxn>
                  <a:cxn ang="0">
                    <a:pos x="80" y="397"/>
                  </a:cxn>
                  <a:cxn ang="0">
                    <a:pos x="115" y="451"/>
                  </a:cxn>
                  <a:cxn ang="0">
                    <a:pos x="78" y="429"/>
                  </a:cxn>
                  <a:cxn ang="0">
                    <a:pos x="53" y="370"/>
                  </a:cxn>
                  <a:cxn ang="0">
                    <a:pos x="46" y="306"/>
                  </a:cxn>
                  <a:cxn ang="0">
                    <a:pos x="65" y="221"/>
                  </a:cxn>
                  <a:cxn ang="0">
                    <a:pos x="72" y="171"/>
                  </a:cxn>
                  <a:cxn ang="0">
                    <a:pos x="46" y="122"/>
                  </a:cxn>
                  <a:cxn ang="0">
                    <a:pos x="0" y="117"/>
                  </a:cxn>
                  <a:cxn ang="0">
                    <a:pos x="0" y="117"/>
                  </a:cxn>
                </a:cxnLst>
                <a:rect l="0" t="0" r="r" b="b"/>
                <a:pathLst>
                  <a:path w="342" h="451">
                    <a:moveTo>
                      <a:pt x="0" y="117"/>
                    </a:moveTo>
                    <a:lnTo>
                      <a:pt x="128" y="80"/>
                    </a:lnTo>
                    <a:lnTo>
                      <a:pt x="342" y="0"/>
                    </a:lnTo>
                    <a:lnTo>
                      <a:pt x="193" y="77"/>
                    </a:lnTo>
                    <a:lnTo>
                      <a:pt x="219" y="108"/>
                    </a:lnTo>
                    <a:lnTo>
                      <a:pt x="219" y="144"/>
                    </a:lnTo>
                    <a:lnTo>
                      <a:pt x="198" y="208"/>
                    </a:lnTo>
                    <a:lnTo>
                      <a:pt x="171" y="277"/>
                    </a:lnTo>
                    <a:lnTo>
                      <a:pt x="169" y="314"/>
                    </a:lnTo>
                    <a:lnTo>
                      <a:pt x="195" y="370"/>
                    </a:lnTo>
                    <a:lnTo>
                      <a:pt x="158" y="327"/>
                    </a:lnTo>
                    <a:lnTo>
                      <a:pt x="153" y="279"/>
                    </a:lnTo>
                    <a:lnTo>
                      <a:pt x="182" y="199"/>
                    </a:lnTo>
                    <a:lnTo>
                      <a:pt x="204" y="139"/>
                    </a:lnTo>
                    <a:lnTo>
                      <a:pt x="169" y="79"/>
                    </a:lnTo>
                    <a:lnTo>
                      <a:pt x="75" y="114"/>
                    </a:lnTo>
                    <a:lnTo>
                      <a:pt x="85" y="133"/>
                    </a:lnTo>
                    <a:lnTo>
                      <a:pt x="91" y="181"/>
                    </a:lnTo>
                    <a:lnTo>
                      <a:pt x="83" y="235"/>
                    </a:lnTo>
                    <a:lnTo>
                      <a:pt x="69" y="288"/>
                    </a:lnTo>
                    <a:lnTo>
                      <a:pt x="64" y="342"/>
                    </a:lnTo>
                    <a:lnTo>
                      <a:pt x="80" y="397"/>
                    </a:lnTo>
                    <a:lnTo>
                      <a:pt x="115" y="451"/>
                    </a:lnTo>
                    <a:lnTo>
                      <a:pt x="78" y="429"/>
                    </a:lnTo>
                    <a:lnTo>
                      <a:pt x="53" y="370"/>
                    </a:lnTo>
                    <a:lnTo>
                      <a:pt x="46" y="306"/>
                    </a:lnTo>
                    <a:lnTo>
                      <a:pt x="65" y="221"/>
                    </a:lnTo>
                    <a:lnTo>
                      <a:pt x="72" y="171"/>
                    </a:lnTo>
                    <a:lnTo>
                      <a:pt x="46" y="122"/>
                    </a:lnTo>
                    <a:lnTo>
                      <a:pt x="0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07"/>
              <p:cNvSpPr>
                <a:spLocks/>
              </p:cNvSpPr>
              <p:nvPr/>
            </p:nvSpPr>
            <p:spPr bwMode="auto">
              <a:xfrm>
                <a:off x="4634" y="1021"/>
                <a:ext cx="88" cy="105"/>
              </a:xfrm>
              <a:custGeom>
                <a:avLst/>
                <a:gdLst/>
                <a:ahLst/>
                <a:cxnLst>
                  <a:cxn ang="0">
                    <a:pos x="8" y="105"/>
                  </a:cxn>
                  <a:cxn ang="0">
                    <a:pos x="0" y="49"/>
                  </a:cxn>
                  <a:cxn ang="0">
                    <a:pos x="22" y="0"/>
                  </a:cxn>
                  <a:cxn ang="0">
                    <a:pos x="43" y="1"/>
                  </a:cxn>
                  <a:cxn ang="0">
                    <a:pos x="88" y="24"/>
                  </a:cxn>
                  <a:cxn ang="0">
                    <a:pos x="34" y="19"/>
                  </a:cxn>
                  <a:cxn ang="0">
                    <a:pos x="14" y="51"/>
                  </a:cxn>
                  <a:cxn ang="0">
                    <a:pos x="8" y="105"/>
                  </a:cxn>
                  <a:cxn ang="0">
                    <a:pos x="8" y="105"/>
                  </a:cxn>
                </a:cxnLst>
                <a:rect l="0" t="0" r="r" b="b"/>
                <a:pathLst>
                  <a:path w="88" h="105">
                    <a:moveTo>
                      <a:pt x="8" y="105"/>
                    </a:moveTo>
                    <a:lnTo>
                      <a:pt x="0" y="49"/>
                    </a:lnTo>
                    <a:lnTo>
                      <a:pt x="22" y="0"/>
                    </a:lnTo>
                    <a:lnTo>
                      <a:pt x="43" y="1"/>
                    </a:lnTo>
                    <a:lnTo>
                      <a:pt x="88" y="24"/>
                    </a:lnTo>
                    <a:lnTo>
                      <a:pt x="34" y="19"/>
                    </a:lnTo>
                    <a:lnTo>
                      <a:pt x="14" y="51"/>
                    </a:lnTo>
                    <a:lnTo>
                      <a:pt x="8" y="105"/>
                    </a:lnTo>
                    <a:lnTo>
                      <a:pt x="8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208"/>
              <p:cNvSpPr>
                <a:spLocks/>
              </p:cNvSpPr>
              <p:nvPr/>
            </p:nvSpPr>
            <p:spPr bwMode="auto">
              <a:xfrm>
                <a:off x="4709" y="565"/>
                <a:ext cx="280" cy="334"/>
              </a:xfrm>
              <a:custGeom>
                <a:avLst/>
                <a:gdLst/>
                <a:ahLst/>
                <a:cxnLst>
                  <a:cxn ang="0">
                    <a:pos x="21" y="293"/>
                  </a:cxn>
                  <a:cxn ang="0">
                    <a:pos x="177" y="221"/>
                  </a:cxn>
                  <a:cxn ang="0">
                    <a:pos x="214" y="216"/>
                  </a:cxn>
                  <a:cxn ang="0">
                    <a:pos x="240" y="192"/>
                  </a:cxn>
                  <a:cxn ang="0">
                    <a:pos x="265" y="133"/>
                  </a:cxn>
                  <a:cxn ang="0">
                    <a:pos x="254" y="50"/>
                  </a:cxn>
                  <a:cxn ang="0">
                    <a:pos x="216" y="16"/>
                  </a:cxn>
                  <a:cxn ang="0">
                    <a:pos x="147" y="38"/>
                  </a:cxn>
                  <a:cxn ang="0">
                    <a:pos x="203" y="0"/>
                  </a:cxn>
                  <a:cxn ang="0">
                    <a:pos x="240" y="13"/>
                  </a:cxn>
                  <a:cxn ang="0">
                    <a:pos x="272" y="46"/>
                  </a:cxn>
                  <a:cxn ang="0">
                    <a:pos x="280" y="115"/>
                  </a:cxn>
                  <a:cxn ang="0">
                    <a:pos x="277" y="163"/>
                  </a:cxn>
                  <a:cxn ang="0">
                    <a:pos x="245" y="222"/>
                  </a:cxn>
                  <a:cxn ang="0">
                    <a:pos x="224" y="235"/>
                  </a:cxn>
                  <a:cxn ang="0">
                    <a:pos x="185" y="235"/>
                  </a:cxn>
                  <a:cxn ang="0">
                    <a:pos x="0" y="334"/>
                  </a:cxn>
                  <a:cxn ang="0">
                    <a:pos x="21" y="293"/>
                  </a:cxn>
                  <a:cxn ang="0">
                    <a:pos x="21" y="293"/>
                  </a:cxn>
                </a:cxnLst>
                <a:rect l="0" t="0" r="r" b="b"/>
                <a:pathLst>
                  <a:path w="280" h="334">
                    <a:moveTo>
                      <a:pt x="21" y="293"/>
                    </a:moveTo>
                    <a:lnTo>
                      <a:pt x="177" y="221"/>
                    </a:lnTo>
                    <a:lnTo>
                      <a:pt x="214" y="216"/>
                    </a:lnTo>
                    <a:lnTo>
                      <a:pt x="240" y="192"/>
                    </a:lnTo>
                    <a:lnTo>
                      <a:pt x="265" y="133"/>
                    </a:lnTo>
                    <a:lnTo>
                      <a:pt x="254" y="50"/>
                    </a:lnTo>
                    <a:lnTo>
                      <a:pt x="216" y="16"/>
                    </a:lnTo>
                    <a:lnTo>
                      <a:pt x="147" y="38"/>
                    </a:lnTo>
                    <a:lnTo>
                      <a:pt x="203" y="0"/>
                    </a:lnTo>
                    <a:lnTo>
                      <a:pt x="240" y="13"/>
                    </a:lnTo>
                    <a:lnTo>
                      <a:pt x="272" y="46"/>
                    </a:lnTo>
                    <a:lnTo>
                      <a:pt x="280" y="115"/>
                    </a:lnTo>
                    <a:lnTo>
                      <a:pt x="277" y="163"/>
                    </a:lnTo>
                    <a:lnTo>
                      <a:pt x="245" y="222"/>
                    </a:lnTo>
                    <a:lnTo>
                      <a:pt x="224" y="235"/>
                    </a:lnTo>
                    <a:lnTo>
                      <a:pt x="185" y="235"/>
                    </a:lnTo>
                    <a:lnTo>
                      <a:pt x="0" y="334"/>
                    </a:lnTo>
                    <a:lnTo>
                      <a:pt x="21" y="293"/>
                    </a:lnTo>
                    <a:lnTo>
                      <a:pt x="21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09"/>
              <p:cNvSpPr>
                <a:spLocks/>
              </p:cNvSpPr>
              <p:nvPr/>
            </p:nvSpPr>
            <p:spPr bwMode="auto">
              <a:xfrm>
                <a:off x="4313" y="546"/>
                <a:ext cx="562" cy="139"/>
              </a:xfrm>
              <a:custGeom>
                <a:avLst/>
                <a:gdLst/>
                <a:ahLst/>
                <a:cxnLst>
                  <a:cxn ang="0">
                    <a:pos x="562" y="30"/>
                  </a:cxn>
                  <a:cxn ang="0">
                    <a:pos x="470" y="14"/>
                  </a:cxn>
                  <a:cxn ang="0">
                    <a:pos x="454" y="2"/>
                  </a:cxn>
                  <a:cxn ang="0">
                    <a:pos x="428" y="0"/>
                  </a:cxn>
                  <a:cxn ang="0">
                    <a:pos x="0" y="94"/>
                  </a:cxn>
                  <a:cxn ang="0">
                    <a:pos x="139" y="139"/>
                  </a:cxn>
                  <a:cxn ang="0">
                    <a:pos x="502" y="46"/>
                  </a:cxn>
                  <a:cxn ang="0">
                    <a:pos x="132" y="118"/>
                  </a:cxn>
                  <a:cxn ang="0">
                    <a:pos x="96" y="94"/>
                  </a:cxn>
                  <a:cxn ang="0">
                    <a:pos x="431" y="13"/>
                  </a:cxn>
                  <a:cxn ang="0">
                    <a:pos x="455" y="19"/>
                  </a:cxn>
                  <a:cxn ang="0">
                    <a:pos x="562" y="30"/>
                  </a:cxn>
                  <a:cxn ang="0">
                    <a:pos x="562" y="30"/>
                  </a:cxn>
                </a:cxnLst>
                <a:rect l="0" t="0" r="r" b="b"/>
                <a:pathLst>
                  <a:path w="562" h="139">
                    <a:moveTo>
                      <a:pt x="562" y="30"/>
                    </a:moveTo>
                    <a:lnTo>
                      <a:pt x="470" y="14"/>
                    </a:lnTo>
                    <a:lnTo>
                      <a:pt x="454" y="2"/>
                    </a:lnTo>
                    <a:lnTo>
                      <a:pt x="428" y="0"/>
                    </a:lnTo>
                    <a:lnTo>
                      <a:pt x="0" y="94"/>
                    </a:lnTo>
                    <a:lnTo>
                      <a:pt x="139" y="139"/>
                    </a:lnTo>
                    <a:lnTo>
                      <a:pt x="502" y="46"/>
                    </a:lnTo>
                    <a:lnTo>
                      <a:pt x="132" y="118"/>
                    </a:lnTo>
                    <a:lnTo>
                      <a:pt x="96" y="94"/>
                    </a:lnTo>
                    <a:lnTo>
                      <a:pt x="431" y="13"/>
                    </a:lnTo>
                    <a:lnTo>
                      <a:pt x="455" y="19"/>
                    </a:lnTo>
                    <a:lnTo>
                      <a:pt x="562" y="30"/>
                    </a:lnTo>
                    <a:lnTo>
                      <a:pt x="56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7" name="Picture 210" descr="Рисунок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79" y="2494"/>
              <a:ext cx="1180" cy="767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/>
        </p:nvSpPr>
        <p:spPr>
          <a:xfrm>
            <a:off x="287016" y="5445224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универсальный способ решения профессиональных проблем </a:t>
            </a:r>
            <a:endParaRPr lang="ru-RU" sz="36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0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Преимущества сетевого общения:</a:t>
            </a:r>
            <a:endParaRPr lang="ru-RU" sz="36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7" name="Рисунок 6" descr="сайт ми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20688"/>
            <a:ext cx="4224469" cy="3168352"/>
          </a:xfrm>
          <a:prstGeom prst="ellipse">
            <a:avLst/>
          </a:prstGeom>
          <a:effectLst>
            <a:softEdge rad="317500"/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-252536" y="404664"/>
          <a:ext cx="8964488" cy="7821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6" name="Рисунок 5" descr="сайт 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204864" cy="16024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9937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Социальная сеть 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работников образования</a:t>
            </a:r>
            <a:endParaRPr lang="en-US" sz="3600" b="1" dirty="0" smtClean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nsportal.ru</a:t>
            </a:r>
            <a:endParaRPr lang="ru-RU" sz="36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844824"/>
            <a:ext cx="84249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6" name="Рисунок 5" descr="сайт 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3456384" cy="172819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827584" y="476672"/>
            <a:ext cx="993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В сети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nsportal.ru</a:t>
            </a:r>
            <a:endParaRPr lang="ru-RU" sz="36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7" name="Рисунок 6" descr="сайт1.web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1700808"/>
            <a:ext cx="5832648" cy="4536504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8" name="Group 351"/>
          <p:cNvGrpSpPr>
            <a:grpSpLocks/>
          </p:cNvGrpSpPr>
          <p:nvPr/>
        </p:nvGrpSpPr>
        <p:grpSpPr bwMode="auto">
          <a:xfrm>
            <a:off x="4716016" y="3573363"/>
            <a:ext cx="3168352" cy="3284637"/>
            <a:chOff x="3556" y="2414"/>
            <a:chExt cx="1587" cy="1829"/>
          </a:xfrm>
        </p:grpSpPr>
        <p:grpSp>
          <p:nvGrpSpPr>
            <p:cNvPr id="11" name="Group 161"/>
            <p:cNvGrpSpPr>
              <a:grpSpLocks/>
            </p:cNvGrpSpPr>
            <p:nvPr/>
          </p:nvGrpSpPr>
          <p:grpSpPr bwMode="auto">
            <a:xfrm>
              <a:off x="3556" y="3200"/>
              <a:ext cx="1587" cy="1043"/>
              <a:chOff x="703" y="890"/>
              <a:chExt cx="1587" cy="1043"/>
            </a:xfrm>
          </p:grpSpPr>
          <p:grpSp>
            <p:nvGrpSpPr>
              <p:cNvPr id="31" name="Group 162"/>
              <p:cNvGrpSpPr>
                <a:grpSpLocks/>
              </p:cNvGrpSpPr>
              <p:nvPr/>
            </p:nvGrpSpPr>
            <p:grpSpPr bwMode="auto">
              <a:xfrm flipH="1">
                <a:off x="703" y="890"/>
                <a:ext cx="1587" cy="1043"/>
                <a:chOff x="4014" y="488"/>
                <a:chExt cx="975" cy="654"/>
              </a:xfrm>
            </p:grpSpPr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024" y="496"/>
                  <a:ext cx="522" cy="264"/>
                </a:xfrm>
                <a:custGeom>
                  <a:avLst/>
                  <a:gdLst/>
                  <a:ahLst/>
                  <a:cxnLst>
                    <a:cxn ang="0">
                      <a:pos x="450" y="0"/>
                    </a:cxn>
                    <a:cxn ang="0">
                      <a:pos x="6" y="85"/>
                    </a:cxn>
                    <a:cxn ang="0">
                      <a:pos x="0" y="104"/>
                    </a:cxn>
                    <a:cxn ang="0">
                      <a:pos x="428" y="264"/>
                    </a:cxn>
                    <a:cxn ang="0">
                      <a:pos x="522" y="226"/>
                    </a:cxn>
                    <a:cxn ang="0">
                      <a:pos x="260" y="141"/>
                    </a:cxn>
                    <a:cxn ang="0">
                      <a:pos x="465" y="24"/>
                    </a:cxn>
                    <a:cxn ang="0">
                      <a:pos x="450" y="0"/>
                    </a:cxn>
                    <a:cxn ang="0">
                      <a:pos x="450" y="0"/>
                    </a:cxn>
                  </a:cxnLst>
                  <a:rect l="0" t="0" r="r" b="b"/>
                  <a:pathLst>
                    <a:path w="522" h="264">
                      <a:moveTo>
                        <a:pt x="450" y="0"/>
                      </a:moveTo>
                      <a:lnTo>
                        <a:pt x="6" y="85"/>
                      </a:lnTo>
                      <a:lnTo>
                        <a:pt x="0" y="104"/>
                      </a:lnTo>
                      <a:lnTo>
                        <a:pt x="428" y="264"/>
                      </a:lnTo>
                      <a:lnTo>
                        <a:pt x="522" y="226"/>
                      </a:lnTo>
                      <a:lnTo>
                        <a:pt x="260" y="141"/>
                      </a:lnTo>
                      <a:lnTo>
                        <a:pt x="465" y="24"/>
                      </a:lnTo>
                      <a:lnTo>
                        <a:pt x="450" y="0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036" y="722"/>
                  <a:ext cx="556" cy="251"/>
                </a:xfrm>
                <a:custGeom>
                  <a:avLst/>
                  <a:gdLst/>
                  <a:ahLst/>
                  <a:cxnLst>
                    <a:cxn ang="0">
                      <a:pos x="74" y="0"/>
                    </a:cxn>
                    <a:cxn ang="0">
                      <a:pos x="0" y="30"/>
                    </a:cxn>
                    <a:cxn ang="0">
                      <a:pos x="0" y="53"/>
                    </a:cxn>
                    <a:cxn ang="0">
                      <a:pos x="416" y="251"/>
                    </a:cxn>
                    <a:cxn ang="0">
                      <a:pos x="548" y="211"/>
                    </a:cxn>
                    <a:cxn ang="0">
                      <a:pos x="556" y="174"/>
                    </a:cxn>
                    <a:cxn ang="0">
                      <a:pos x="485" y="169"/>
                    </a:cxn>
                    <a:cxn ang="0">
                      <a:pos x="414" y="195"/>
                    </a:cxn>
                    <a:cxn ang="0">
                      <a:pos x="64" y="38"/>
                    </a:cxn>
                    <a:cxn ang="0">
                      <a:pos x="74" y="0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556" h="251">
                      <a:moveTo>
                        <a:pt x="74" y="0"/>
                      </a:moveTo>
                      <a:lnTo>
                        <a:pt x="0" y="30"/>
                      </a:lnTo>
                      <a:lnTo>
                        <a:pt x="0" y="53"/>
                      </a:lnTo>
                      <a:lnTo>
                        <a:pt x="416" y="251"/>
                      </a:lnTo>
                      <a:lnTo>
                        <a:pt x="548" y="211"/>
                      </a:lnTo>
                      <a:lnTo>
                        <a:pt x="556" y="174"/>
                      </a:lnTo>
                      <a:lnTo>
                        <a:pt x="485" y="169"/>
                      </a:lnTo>
                      <a:lnTo>
                        <a:pt x="414" y="195"/>
                      </a:lnTo>
                      <a:lnTo>
                        <a:pt x="64" y="38"/>
                      </a:lnTo>
                      <a:lnTo>
                        <a:pt x="74" y="0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389" y="557"/>
                  <a:ext cx="509" cy="120"/>
                </a:xfrm>
                <a:custGeom>
                  <a:avLst/>
                  <a:gdLst/>
                  <a:ahLst/>
                  <a:cxnLst>
                    <a:cxn ang="0">
                      <a:pos x="0" y="90"/>
                    </a:cxn>
                    <a:cxn ang="0">
                      <a:pos x="16" y="83"/>
                    </a:cxn>
                    <a:cxn ang="0">
                      <a:pos x="60" y="72"/>
                    </a:cxn>
                    <a:cxn ang="0">
                      <a:pos x="87" y="66"/>
                    </a:cxn>
                    <a:cxn ang="0">
                      <a:pos x="119" y="58"/>
                    </a:cxn>
                    <a:cxn ang="0">
                      <a:pos x="152" y="51"/>
                    </a:cxn>
                    <a:cxn ang="0">
                      <a:pos x="186" y="42"/>
                    </a:cxn>
                    <a:cxn ang="0">
                      <a:pos x="221" y="34"/>
                    </a:cxn>
                    <a:cxn ang="0">
                      <a:pos x="255" y="26"/>
                    </a:cxn>
                    <a:cxn ang="0">
                      <a:pos x="285" y="19"/>
                    </a:cxn>
                    <a:cxn ang="0">
                      <a:pos x="314" y="13"/>
                    </a:cxn>
                    <a:cxn ang="0">
                      <a:pos x="355" y="3"/>
                    </a:cxn>
                    <a:cxn ang="0">
                      <a:pos x="371" y="0"/>
                    </a:cxn>
                    <a:cxn ang="0">
                      <a:pos x="509" y="23"/>
                    </a:cxn>
                    <a:cxn ang="0">
                      <a:pos x="50" y="12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509" h="120">
                      <a:moveTo>
                        <a:pt x="0" y="90"/>
                      </a:moveTo>
                      <a:lnTo>
                        <a:pt x="16" y="83"/>
                      </a:lnTo>
                      <a:lnTo>
                        <a:pt x="60" y="72"/>
                      </a:lnTo>
                      <a:lnTo>
                        <a:pt x="87" y="66"/>
                      </a:lnTo>
                      <a:lnTo>
                        <a:pt x="119" y="58"/>
                      </a:lnTo>
                      <a:lnTo>
                        <a:pt x="152" y="51"/>
                      </a:lnTo>
                      <a:lnTo>
                        <a:pt x="186" y="42"/>
                      </a:lnTo>
                      <a:lnTo>
                        <a:pt x="221" y="34"/>
                      </a:lnTo>
                      <a:lnTo>
                        <a:pt x="255" y="26"/>
                      </a:lnTo>
                      <a:lnTo>
                        <a:pt x="285" y="19"/>
                      </a:lnTo>
                      <a:lnTo>
                        <a:pt x="314" y="13"/>
                      </a:lnTo>
                      <a:lnTo>
                        <a:pt x="355" y="3"/>
                      </a:lnTo>
                      <a:lnTo>
                        <a:pt x="371" y="0"/>
                      </a:lnTo>
                      <a:lnTo>
                        <a:pt x="509" y="23"/>
                      </a:lnTo>
                      <a:lnTo>
                        <a:pt x="50" y="12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0EA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386" y="551"/>
                  <a:ext cx="429" cy="152"/>
                </a:xfrm>
                <a:custGeom>
                  <a:avLst/>
                  <a:gdLst/>
                  <a:ahLst/>
                  <a:cxnLst>
                    <a:cxn ang="0">
                      <a:pos x="0" y="91"/>
                    </a:cxn>
                    <a:cxn ang="0">
                      <a:pos x="344" y="0"/>
                    </a:cxn>
                    <a:cxn ang="0">
                      <a:pos x="389" y="9"/>
                    </a:cxn>
                    <a:cxn ang="0">
                      <a:pos x="83" y="94"/>
                    </a:cxn>
                    <a:cxn ang="0">
                      <a:pos x="429" y="36"/>
                    </a:cxn>
                    <a:cxn ang="0">
                      <a:pos x="91" y="152"/>
                    </a:cxn>
                    <a:cxn ang="0">
                      <a:pos x="0" y="91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429" h="152">
                      <a:moveTo>
                        <a:pt x="0" y="91"/>
                      </a:moveTo>
                      <a:lnTo>
                        <a:pt x="344" y="0"/>
                      </a:lnTo>
                      <a:lnTo>
                        <a:pt x="389" y="9"/>
                      </a:lnTo>
                      <a:lnTo>
                        <a:pt x="83" y="94"/>
                      </a:lnTo>
                      <a:lnTo>
                        <a:pt x="429" y="36"/>
                      </a:lnTo>
                      <a:lnTo>
                        <a:pt x="91" y="152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B8AD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581" y="760"/>
                  <a:ext cx="139" cy="373"/>
                </a:xfrm>
                <a:custGeom>
                  <a:avLst/>
                  <a:gdLst/>
                  <a:ahLst/>
                  <a:cxnLst>
                    <a:cxn ang="0">
                      <a:pos x="21" y="29"/>
                    </a:cxn>
                    <a:cxn ang="0">
                      <a:pos x="112" y="0"/>
                    </a:cxn>
                    <a:cxn ang="0">
                      <a:pos x="139" y="34"/>
                    </a:cxn>
                    <a:cxn ang="0">
                      <a:pos x="99" y="238"/>
                    </a:cxn>
                    <a:cxn ang="0">
                      <a:pos x="58" y="275"/>
                    </a:cxn>
                    <a:cxn ang="0">
                      <a:pos x="56" y="373"/>
                    </a:cxn>
                    <a:cxn ang="0">
                      <a:pos x="21" y="334"/>
                    </a:cxn>
                    <a:cxn ang="0">
                      <a:pos x="15" y="289"/>
                    </a:cxn>
                    <a:cxn ang="0">
                      <a:pos x="8" y="259"/>
                    </a:cxn>
                    <a:cxn ang="0">
                      <a:pos x="2" y="245"/>
                    </a:cxn>
                    <a:cxn ang="0">
                      <a:pos x="0" y="238"/>
                    </a:cxn>
                    <a:cxn ang="0">
                      <a:pos x="2" y="221"/>
                    </a:cxn>
                    <a:cxn ang="0">
                      <a:pos x="8" y="170"/>
                    </a:cxn>
                    <a:cxn ang="0">
                      <a:pos x="18" y="117"/>
                    </a:cxn>
                    <a:cxn ang="0">
                      <a:pos x="24" y="94"/>
                    </a:cxn>
                    <a:cxn ang="0">
                      <a:pos x="11" y="37"/>
                    </a:cxn>
                    <a:cxn ang="0">
                      <a:pos x="21" y="29"/>
                    </a:cxn>
                    <a:cxn ang="0">
                      <a:pos x="21" y="29"/>
                    </a:cxn>
                  </a:cxnLst>
                  <a:rect l="0" t="0" r="r" b="b"/>
                  <a:pathLst>
                    <a:path w="139" h="373">
                      <a:moveTo>
                        <a:pt x="21" y="29"/>
                      </a:moveTo>
                      <a:lnTo>
                        <a:pt x="112" y="0"/>
                      </a:lnTo>
                      <a:lnTo>
                        <a:pt x="139" y="34"/>
                      </a:lnTo>
                      <a:lnTo>
                        <a:pt x="99" y="238"/>
                      </a:lnTo>
                      <a:lnTo>
                        <a:pt x="58" y="275"/>
                      </a:lnTo>
                      <a:lnTo>
                        <a:pt x="56" y="373"/>
                      </a:lnTo>
                      <a:lnTo>
                        <a:pt x="21" y="334"/>
                      </a:lnTo>
                      <a:lnTo>
                        <a:pt x="15" y="289"/>
                      </a:lnTo>
                      <a:lnTo>
                        <a:pt x="8" y="259"/>
                      </a:lnTo>
                      <a:lnTo>
                        <a:pt x="2" y="245"/>
                      </a:lnTo>
                      <a:lnTo>
                        <a:pt x="0" y="238"/>
                      </a:lnTo>
                      <a:lnTo>
                        <a:pt x="2" y="221"/>
                      </a:lnTo>
                      <a:lnTo>
                        <a:pt x="8" y="170"/>
                      </a:lnTo>
                      <a:lnTo>
                        <a:pt x="18" y="117"/>
                      </a:lnTo>
                      <a:lnTo>
                        <a:pt x="24" y="94"/>
                      </a:lnTo>
                      <a:lnTo>
                        <a:pt x="11" y="37"/>
                      </a:lnTo>
                      <a:lnTo>
                        <a:pt x="21" y="29"/>
                      </a:lnTo>
                      <a:lnTo>
                        <a:pt x="21" y="29"/>
                      </a:lnTo>
                      <a:close/>
                    </a:path>
                  </a:pathLst>
                </a:custGeom>
                <a:solidFill>
                  <a:srgbClr val="FF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597" y="744"/>
                  <a:ext cx="146" cy="398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114" y="0"/>
                    </a:cxn>
                    <a:cxn ang="0">
                      <a:pos x="146" y="67"/>
                    </a:cxn>
                    <a:cxn ang="0">
                      <a:pos x="96" y="213"/>
                    </a:cxn>
                    <a:cxn ang="0">
                      <a:pos x="133" y="310"/>
                    </a:cxn>
                    <a:cxn ang="0">
                      <a:pos x="71" y="296"/>
                    </a:cxn>
                    <a:cxn ang="0">
                      <a:pos x="43" y="398"/>
                    </a:cxn>
                    <a:cxn ang="0">
                      <a:pos x="18" y="317"/>
                    </a:cxn>
                    <a:cxn ang="0">
                      <a:pos x="5" y="242"/>
                    </a:cxn>
                    <a:cxn ang="0">
                      <a:pos x="27" y="158"/>
                    </a:cxn>
                    <a:cxn ang="0">
                      <a:pos x="10" y="94"/>
                    </a:cxn>
                    <a:cxn ang="0">
                      <a:pos x="39" y="67"/>
                    </a:cxn>
                    <a:cxn ang="0">
                      <a:pos x="71" y="75"/>
                    </a:cxn>
                    <a:cxn ang="0">
                      <a:pos x="58" y="106"/>
                    </a:cxn>
                    <a:cxn ang="0">
                      <a:pos x="82" y="122"/>
                    </a:cxn>
                    <a:cxn ang="0">
                      <a:pos x="35" y="213"/>
                    </a:cxn>
                    <a:cxn ang="0">
                      <a:pos x="58" y="208"/>
                    </a:cxn>
                    <a:cxn ang="0">
                      <a:pos x="35" y="278"/>
                    </a:cxn>
                    <a:cxn ang="0">
                      <a:pos x="66" y="243"/>
                    </a:cxn>
                    <a:cxn ang="0">
                      <a:pos x="80" y="171"/>
                    </a:cxn>
                    <a:cxn ang="0">
                      <a:pos x="80" y="150"/>
                    </a:cxn>
                    <a:cxn ang="0">
                      <a:pos x="104" y="98"/>
                    </a:cxn>
                    <a:cxn ang="0">
                      <a:pos x="88" y="93"/>
                    </a:cxn>
                    <a:cxn ang="0">
                      <a:pos x="93" y="53"/>
                    </a:cxn>
                    <a:cxn ang="0">
                      <a:pos x="55" y="47"/>
                    </a:cxn>
                    <a:cxn ang="0">
                      <a:pos x="61" y="31"/>
                    </a:cxn>
                    <a:cxn ang="0">
                      <a:pos x="8" y="61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146" h="398">
                      <a:moveTo>
                        <a:pt x="0" y="34"/>
                      </a:moveTo>
                      <a:lnTo>
                        <a:pt x="114" y="0"/>
                      </a:lnTo>
                      <a:lnTo>
                        <a:pt x="146" y="67"/>
                      </a:lnTo>
                      <a:lnTo>
                        <a:pt x="96" y="213"/>
                      </a:lnTo>
                      <a:lnTo>
                        <a:pt x="133" y="310"/>
                      </a:lnTo>
                      <a:lnTo>
                        <a:pt x="71" y="296"/>
                      </a:lnTo>
                      <a:lnTo>
                        <a:pt x="43" y="398"/>
                      </a:lnTo>
                      <a:lnTo>
                        <a:pt x="18" y="317"/>
                      </a:lnTo>
                      <a:lnTo>
                        <a:pt x="5" y="242"/>
                      </a:lnTo>
                      <a:lnTo>
                        <a:pt x="27" y="158"/>
                      </a:lnTo>
                      <a:lnTo>
                        <a:pt x="10" y="94"/>
                      </a:lnTo>
                      <a:lnTo>
                        <a:pt x="39" y="67"/>
                      </a:lnTo>
                      <a:lnTo>
                        <a:pt x="71" y="75"/>
                      </a:lnTo>
                      <a:lnTo>
                        <a:pt x="58" y="106"/>
                      </a:lnTo>
                      <a:lnTo>
                        <a:pt x="82" y="122"/>
                      </a:lnTo>
                      <a:lnTo>
                        <a:pt x="35" y="213"/>
                      </a:lnTo>
                      <a:lnTo>
                        <a:pt x="58" y="208"/>
                      </a:lnTo>
                      <a:lnTo>
                        <a:pt x="35" y="278"/>
                      </a:lnTo>
                      <a:lnTo>
                        <a:pt x="66" y="243"/>
                      </a:lnTo>
                      <a:lnTo>
                        <a:pt x="80" y="171"/>
                      </a:lnTo>
                      <a:lnTo>
                        <a:pt x="80" y="150"/>
                      </a:lnTo>
                      <a:lnTo>
                        <a:pt x="104" y="98"/>
                      </a:lnTo>
                      <a:lnTo>
                        <a:pt x="88" y="93"/>
                      </a:lnTo>
                      <a:lnTo>
                        <a:pt x="93" y="53"/>
                      </a:lnTo>
                      <a:lnTo>
                        <a:pt x="55" y="47"/>
                      </a:lnTo>
                      <a:lnTo>
                        <a:pt x="61" y="31"/>
                      </a:lnTo>
                      <a:lnTo>
                        <a:pt x="8" y="61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044" y="762"/>
                  <a:ext cx="429" cy="236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8" y="0"/>
                    </a:cxn>
                    <a:cxn ang="0">
                      <a:pos x="429" y="203"/>
                    </a:cxn>
                    <a:cxn ang="0">
                      <a:pos x="419" y="236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429" h="236">
                      <a:moveTo>
                        <a:pt x="0" y="14"/>
                      </a:moveTo>
                      <a:lnTo>
                        <a:pt x="8" y="0"/>
                      </a:lnTo>
                      <a:lnTo>
                        <a:pt x="429" y="203"/>
                      </a:lnTo>
                      <a:lnTo>
                        <a:pt x="419" y="236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16" y="608"/>
                  <a:ext cx="862" cy="293"/>
                </a:xfrm>
                <a:custGeom>
                  <a:avLst/>
                  <a:gdLst/>
                  <a:ahLst/>
                  <a:cxnLst>
                    <a:cxn ang="0">
                      <a:pos x="3" y="87"/>
                    </a:cxn>
                    <a:cxn ang="0">
                      <a:pos x="376" y="221"/>
                    </a:cxn>
                    <a:cxn ang="0">
                      <a:pos x="361" y="293"/>
                    </a:cxn>
                    <a:cxn ang="0">
                      <a:pos x="443" y="264"/>
                    </a:cxn>
                    <a:cxn ang="0">
                      <a:pos x="489" y="246"/>
                    </a:cxn>
                    <a:cxn ang="0">
                      <a:pos x="476" y="183"/>
                    </a:cxn>
                    <a:cxn ang="0">
                      <a:pos x="595" y="136"/>
                    </a:cxn>
                    <a:cxn ang="0">
                      <a:pos x="617" y="181"/>
                    </a:cxn>
                    <a:cxn ang="0">
                      <a:pos x="604" y="258"/>
                    </a:cxn>
                    <a:cxn ang="0">
                      <a:pos x="770" y="178"/>
                    </a:cxn>
                    <a:cxn ang="0">
                      <a:pos x="817" y="181"/>
                    </a:cxn>
                    <a:cxn ang="0">
                      <a:pos x="862" y="96"/>
                    </a:cxn>
                    <a:cxn ang="0">
                      <a:pos x="857" y="34"/>
                    </a:cxn>
                    <a:cxn ang="0">
                      <a:pos x="798" y="0"/>
                    </a:cxn>
                    <a:cxn ang="0">
                      <a:pos x="368" y="135"/>
                    </a:cxn>
                    <a:cxn ang="0">
                      <a:pos x="336" y="152"/>
                    </a:cxn>
                    <a:cxn ang="0">
                      <a:pos x="0" y="37"/>
                    </a:cxn>
                    <a:cxn ang="0">
                      <a:pos x="3" y="87"/>
                    </a:cxn>
                    <a:cxn ang="0">
                      <a:pos x="3" y="87"/>
                    </a:cxn>
                  </a:cxnLst>
                  <a:rect l="0" t="0" r="r" b="b"/>
                  <a:pathLst>
                    <a:path w="862" h="293">
                      <a:moveTo>
                        <a:pt x="3" y="87"/>
                      </a:moveTo>
                      <a:lnTo>
                        <a:pt x="376" y="221"/>
                      </a:lnTo>
                      <a:lnTo>
                        <a:pt x="361" y="293"/>
                      </a:lnTo>
                      <a:lnTo>
                        <a:pt x="443" y="264"/>
                      </a:lnTo>
                      <a:lnTo>
                        <a:pt x="489" y="246"/>
                      </a:lnTo>
                      <a:lnTo>
                        <a:pt x="476" y="183"/>
                      </a:lnTo>
                      <a:lnTo>
                        <a:pt x="595" y="136"/>
                      </a:lnTo>
                      <a:lnTo>
                        <a:pt x="617" y="181"/>
                      </a:lnTo>
                      <a:lnTo>
                        <a:pt x="604" y="258"/>
                      </a:lnTo>
                      <a:lnTo>
                        <a:pt x="770" y="178"/>
                      </a:lnTo>
                      <a:lnTo>
                        <a:pt x="817" y="181"/>
                      </a:lnTo>
                      <a:lnTo>
                        <a:pt x="862" y="96"/>
                      </a:lnTo>
                      <a:lnTo>
                        <a:pt x="857" y="34"/>
                      </a:lnTo>
                      <a:lnTo>
                        <a:pt x="798" y="0"/>
                      </a:lnTo>
                      <a:lnTo>
                        <a:pt x="368" y="135"/>
                      </a:lnTo>
                      <a:lnTo>
                        <a:pt x="336" y="152"/>
                      </a:lnTo>
                      <a:lnTo>
                        <a:pt x="0" y="37"/>
                      </a:lnTo>
                      <a:lnTo>
                        <a:pt x="3" y="87"/>
                      </a:lnTo>
                      <a:lnTo>
                        <a:pt x="3" y="87"/>
                      </a:lnTo>
                      <a:close/>
                    </a:path>
                  </a:pathLst>
                </a:custGeom>
                <a:solidFill>
                  <a:srgbClr val="D1BAB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062" y="495"/>
                  <a:ext cx="920" cy="390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59" y="0"/>
                    </a:cxn>
                    <a:cxn ang="0">
                      <a:pos x="705" y="53"/>
                    </a:cxn>
                    <a:cxn ang="0">
                      <a:pos x="305" y="148"/>
                    </a:cxn>
                    <a:cxn ang="0">
                      <a:pos x="398" y="180"/>
                    </a:cxn>
                    <a:cxn ang="0">
                      <a:pos x="800" y="81"/>
                    </a:cxn>
                    <a:cxn ang="0">
                      <a:pos x="842" y="65"/>
                    </a:cxn>
                    <a:cxn ang="0">
                      <a:pos x="895" y="94"/>
                    </a:cxn>
                    <a:cxn ang="0">
                      <a:pos x="919" y="129"/>
                    </a:cxn>
                    <a:cxn ang="0">
                      <a:pos x="920" y="228"/>
                    </a:cxn>
                    <a:cxn ang="0">
                      <a:pos x="871" y="294"/>
                    </a:cxn>
                    <a:cxn ang="0">
                      <a:pos x="824" y="297"/>
                    </a:cxn>
                    <a:cxn ang="0">
                      <a:pos x="816" y="318"/>
                    </a:cxn>
                    <a:cxn ang="0">
                      <a:pos x="775" y="337"/>
                    </a:cxn>
                    <a:cxn ang="0">
                      <a:pos x="724" y="353"/>
                    </a:cxn>
                    <a:cxn ang="0">
                      <a:pos x="653" y="390"/>
                    </a:cxn>
                    <a:cxn ang="0">
                      <a:pos x="658" y="371"/>
                    </a:cxn>
                    <a:cxn ang="0">
                      <a:pos x="681" y="316"/>
                    </a:cxn>
                    <a:cxn ang="0">
                      <a:pos x="850" y="248"/>
                    </a:cxn>
                    <a:cxn ang="0">
                      <a:pos x="884" y="208"/>
                    </a:cxn>
                    <a:cxn ang="0">
                      <a:pos x="874" y="137"/>
                    </a:cxn>
                    <a:cxn ang="0">
                      <a:pos x="850" y="124"/>
                    </a:cxn>
                    <a:cxn ang="0">
                      <a:pos x="423" y="243"/>
                    </a:cxn>
                    <a:cxn ang="0">
                      <a:pos x="0" y="97"/>
                    </a:cxn>
                    <a:cxn ang="0">
                      <a:pos x="0" y="97"/>
                    </a:cxn>
                  </a:cxnLst>
                  <a:rect l="0" t="0" r="r" b="b"/>
                  <a:pathLst>
                    <a:path w="920" h="390">
                      <a:moveTo>
                        <a:pt x="0" y="97"/>
                      </a:moveTo>
                      <a:lnTo>
                        <a:pt x="459" y="0"/>
                      </a:lnTo>
                      <a:lnTo>
                        <a:pt x="705" y="53"/>
                      </a:lnTo>
                      <a:lnTo>
                        <a:pt x="305" y="148"/>
                      </a:lnTo>
                      <a:lnTo>
                        <a:pt x="398" y="180"/>
                      </a:lnTo>
                      <a:lnTo>
                        <a:pt x="800" y="81"/>
                      </a:lnTo>
                      <a:lnTo>
                        <a:pt x="842" y="65"/>
                      </a:lnTo>
                      <a:lnTo>
                        <a:pt x="895" y="94"/>
                      </a:lnTo>
                      <a:lnTo>
                        <a:pt x="919" y="129"/>
                      </a:lnTo>
                      <a:lnTo>
                        <a:pt x="920" y="228"/>
                      </a:lnTo>
                      <a:lnTo>
                        <a:pt x="871" y="294"/>
                      </a:lnTo>
                      <a:lnTo>
                        <a:pt x="824" y="297"/>
                      </a:lnTo>
                      <a:lnTo>
                        <a:pt x="816" y="318"/>
                      </a:lnTo>
                      <a:lnTo>
                        <a:pt x="775" y="337"/>
                      </a:lnTo>
                      <a:lnTo>
                        <a:pt x="724" y="353"/>
                      </a:lnTo>
                      <a:lnTo>
                        <a:pt x="653" y="390"/>
                      </a:lnTo>
                      <a:lnTo>
                        <a:pt x="658" y="371"/>
                      </a:lnTo>
                      <a:lnTo>
                        <a:pt x="681" y="316"/>
                      </a:lnTo>
                      <a:lnTo>
                        <a:pt x="850" y="248"/>
                      </a:lnTo>
                      <a:lnTo>
                        <a:pt x="884" y="208"/>
                      </a:lnTo>
                      <a:lnTo>
                        <a:pt x="874" y="137"/>
                      </a:lnTo>
                      <a:lnTo>
                        <a:pt x="850" y="124"/>
                      </a:lnTo>
                      <a:lnTo>
                        <a:pt x="423" y="243"/>
                      </a:lnTo>
                      <a:lnTo>
                        <a:pt x="0" y="9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465" y="848"/>
                  <a:ext cx="143" cy="82"/>
                </a:xfrm>
                <a:custGeom>
                  <a:avLst/>
                  <a:gdLst/>
                  <a:ahLst/>
                  <a:cxnLst>
                    <a:cxn ang="0">
                      <a:pos x="0" y="70"/>
                    </a:cxn>
                    <a:cxn ang="0">
                      <a:pos x="95" y="61"/>
                    </a:cxn>
                    <a:cxn ang="0">
                      <a:pos x="91" y="82"/>
                    </a:cxn>
                    <a:cxn ang="0">
                      <a:pos x="134" y="64"/>
                    </a:cxn>
                    <a:cxn ang="0">
                      <a:pos x="143" y="0"/>
                    </a:cxn>
                    <a:cxn ang="0">
                      <a:pos x="0" y="70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143" h="82">
                      <a:moveTo>
                        <a:pt x="0" y="70"/>
                      </a:moveTo>
                      <a:lnTo>
                        <a:pt x="95" y="61"/>
                      </a:lnTo>
                      <a:lnTo>
                        <a:pt x="91" y="82"/>
                      </a:lnTo>
                      <a:lnTo>
                        <a:pt x="134" y="64"/>
                      </a:lnTo>
                      <a:lnTo>
                        <a:pt x="143" y="0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014" y="488"/>
                  <a:ext cx="946" cy="333"/>
                </a:xfrm>
                <a:custGeom>
                  <a:avLst/>
                  <a:gdLst/>
                  <a:ahLst/>
                  <a:cxnLst>
                    <a:cxn ang="0">
                      <a:pos x="8" y="87"/>
                    </a:cxn>
                    <a:cxn ang="0">
                      <a:pos x="0" y="119"/>
                    </a:cxn>
                    <a:cxn ang="0">
                      <a:pos x="83" y="160"/>
                    </a:cxn>
                    <a:cxn ang="0">
                      <a:pos x="94" y="199"/>
                    </a:cxn>
                    <a:cxn ang="0">
                      <a:pos x="96" y="234"/>
                    </a:cxn>
                    <a:cxn ang="0">
                      <a:pos x="86" y="272"/>
                    </a:cxn>
                    <a:cxn ang="0">
                      <a:pos x="112" y="239"/>
                    </a:cxn>
                    <a:cxn ang="0">
                      <a:pos x="126" y="199"/>
                    </a:cxn>
                    <a:cxn ang="0">
                      <a:pos x="123" y="170"/>
                    </a:cxn>
                    <a:cxn ang="0">
                      <a:pos x="443" y="283"/>
                    </a:cxn>
                    <a:cxn ang="0">
                      <a:pos x="898" y="131"/>
                    </a:cxn>
                    <a:cxn ang="0">
                      <a:pos x="912" y="170"/>
                    </a:cxn>
                    <a:cxn ang="0">
                      <a:pos x="912" y="215"/>
                    </a:cxn>
                    <a:cxn ang="0">
                      <a:pos x="880" y="255"/>
                    </a:cxn>
                    <a:cxn ang="0">
                      <a:pos x="730" y="315"/>
                    </a:cxn>
                    <a:cxn ang="0">
                      <a:pos x="722" y="333"/>
                    </a:cxn>
                    <a:cxn ang="0">
                      <a:pos x="896" y="267"/>
                    </a:cxn>
                    <a:cxn ang="0">
                      <a:pos x="930" y="243"/>
                    </a:cxn>
                    <a:cxn ang="0">
                      <a:pos x="946" y="205"/>
                    </a:cxn>
                    <a:cxn ang="0">
                      <a:pos x="941" y="152"/>
                    </a:cxn>
                    <a:cxn ang="0">
                      <a:pos x="917" y="123"/>
                    </a:cxn>
                    <a:cxn ang="0">
                      <a:pos x="893" y="112"/>
                    </a:cxn>
                    <a:cxn ang="0">
                      <a:pos x="831" y="141"/>
                    </a:cxn>
                    <a:cxn ang="0">
                      <a:pos x="454" y="231"/>
                    </a:cxn>
                    <a:cxn ang="0">
                      <a:pos x="86" y="117"/>
                    </a:cxn>
                    <a:cxn ang="0">
                      <a:pos x="433" y="250"/>
                    </a:cxn>
                    <a:cxn ang="0">
                      <a:pos x="433" y="263"/>
                    </a:cxn>
                    <a:cxn ang="0">
                      <a:pos x="16" y="111"/>
                    </a:cxn>
                    <a:cxn ang="0">
                      <a:pos x="29" y="96"/>
                    </a:cxn>
                    <a:cxn ang="0">
                      <a:pos x="492" y="13"/>
                    </a:cxn>
                    <a:cxn ang="0">
                      <a:pos x="719" y="55"/>
                    </a:cxn>
                    <a:cxn ang="0">
                      <a:pos x="479" y="0"/>
                    </a:cxn>
                    <a:cxn ang="0">
                      <a:pos x="8" y="87"/>
                    </a:cxn>
                    <a:cxn ang="0">
                      <a:pos x="8" y="87"/>
                    </a:cxn>
                  </a:cxnLst>
                  <a:rect l="0" t="0" r="r" b="b"/>
                  <a:pathLst>
                    <a:path w="946" h="333">
                      <a:moveTo>
                        <a:pt x="8" y="87"/>
                      </a:moveTo>
                      <a:lnTo>
                        <a:pt x="0" y="119"/>
                      </a:lnTo>
                      <a:lnTo>
                        <a:pt x="83" y="160"/>
                      </a:lnTo>
                      <a:lnTo>
                        <a:pt x="94" y="199"/>
                      </a:lnTo>
                      <a:lnTo>
                        <a:pt x="96" y="234"/>
                      </a:lnTo>
                      <a:lnTo>
                        <a:pt x="86" y="272"/>
                      </a:lnTo>
                      <a:lnTo>
                        <a:pt x="112" y="239"/>
                      </a:lnTo>
                      <a:lnTo>
                        <a:pt x="126" y="199"/>
                      </a:lnTo>
                      <a:lnTo>
                        <a:pt x="123" y="170"/>
                      </a:lnTo>
                      <a:lnTo>
                        <a:pt x="443" y="283"/>
                      </a:lnTo>
                      <a:lnTo>
                        <a:pt x="898" y="131"/>
                      </a:lnTo>
                      <a:lnTo>
                        <a:pt x="912" y="170"/>
                      </a:lnTo>
                      <a:lnTo>
                        <a:pt x="912" y="215"/>
                      </a:lnTo>
                      <a:lnTo>
                        <a:pt x="880" y="255"/>
                      </a:lnTo>
                      <a:lnTo>
                        <a:pt x="730" y="315"/>
                      </a:lnTo>
                      <a:lnTo>
                        <a:pt x="722" y="333"/>
                      </a:lnTo>
                      <a:lnTo>
                        <a:pt x="896" y="267"/>
                      </a:lnTo>
                      <a:lnTo>
                        <a:pt x="930" y="243"/>
                      </a:lnTo>
                      <a:lnTo>
                        <a:pt x="946" y="205"/>
                      </a:lnTo>
                      <a:lnTo>
                        <a:pt x="941" y="152"/>
                      </a:lnTo>
                      <a:lnTo>
                        <a:pt x="917" y="123"/>
                      </a:lnTo>
                      <a:lnTo>
                        <a:pt x="893" y="112"/>
                      </a:lnTo>
                      <a:lnTo>
                        <a:pt x="831" y="141"/>
                      </a:lnTo>
                      <a:lnTo>
                        <a:pt x="454" y="231"/>
                      </a:lnTo>
                      <a:lnTo>
                        <a:pt x="86" y="117"/>
                      </a:lnTo>
                      <a:lnTo>
                        <a:pt x="433" y="250"/>
                      </a:lnTo>
                      <a:lnTo>
                        <a:pt x="433" y="263"/>
                      </a:lnTo>
                      <a:lnTo>
                        <a:pt x="16" y="111"/>
                      </a:lnTo>
                      <a:lnTo>
                        <a:pt x="29" y="96"/>
                      </a:lnTo>
                      <a:lnTo>
                        <a:pt x="492" y="13"/>
                      </a:lnTo>
                      <a:lnTo>
                        <a:pt x="719" y="55"/>
                      </a:lnTo>
                      <a:lnTo>
                        <a:pt x="479" y="0"/>
                      </a:lnTo>
                      <a:lnTo>
                        <a:pt x="8" y="87"/>
                      </a:lnTo>
                      <a:lnTo>
                        <a:pt x="8" y="8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017" y="711"/>
                  <a:ext cx="583" cy="295"/>
                </a:xfrm>
                <a:custGeom>
                  <a:avLst/>
                  <a:gdLst/>
                  <a:ahLst/>
                  <a:cxnLst>
                    <a:cxn ang="0">
                      <a:pos x="99" y="0"/>
                    </a:cxn>
                    <a:cxn ang="0">
                      <a:pos x="8" y="32"/>
                    </a:cxn>
                    <a:cxn ang="0">
                      <a:pos x="0" y="65"/>
                    </a:cxn>
                    <a:cxn ang="0">
                      <a:pos x="444" y="295"/>
                    </a:cxn>
                    <a:cxn ang="0">
                      <a:pos x="567" y="235"/>
                    </a:cxn>
                    <a:cxn ang="0">
                      <a:pos x="583" y="193"/>
                    </a:cxn>
                    <a:cxn ang="0">
                      <a:pos x="448" y="246"/>
                    </a:cxn>
                    <a:cxn ang="0">
                      <a:pos x="139" y="103"/>
                    </a:cxn>
                    <a:cxn ang="0">
                      <a:pos x="432" y="255"/>
                    </a:cxn>
                    <a:cxn ang="0">
                      <a:pos x="438" y="278"/>
                    </a:cxn>
                    <a:cxn ang="0">
                      <a:pos x="27" y="65"/>
                    </a:cxn>
                    <a:cxn ang="0">
                      <a:pos x="24" y="46"/>
                    </a:cxn>
                    <a:cxn ang="0">
                      <a:pos x="98" y="17"/>
                    </a:cxn>
                    <a:cxn ang="0">
                      <a:pos x="99" y="0"/>
                    </a:cxn>
                    <a:cxn ang="0">
                      <a:pos x="99" y="0"/>
                    </a:cxn>
                  </a:cxnLst>
                  <a:rect l="0" t="0" r="r" b="b"/>
                  <a:pathLst>
                    <a:path w="583" h="295">
                      <a:moveTo>
                        <a:pt x="99" y="0"/>
                      </a:moveTo>
                      <a:lnTo>
                        <a:pt x="8" y="32"/>
                      </a:lnTo>
                      <a:lnTo>
                        <a:pt x="0" y="65"/>
                      </a:lnTo>
                      <a:lnTo>
                        <a:pt x="444" y="295"/>
                      </a:lnTo>
                      <a:lnTo>
                        <a:pt x="567" y="235"/>
                      </a:lnTo>
                      <a:lnTo>
                        <a:pt x="583" y="193"/>
                      </a:lnTo>
                      <a:lnTo>
                        <a:pt x="448" y="246"/>
                      </a:lnTo>
                      <a:lnTo>
                        <a:pt x="139" y="103"/>
                      </a:lnTo>
                      <a:lnTo>
                        <a:pt x="432" y="255"/>
                      </a:lnTo>
                      <a:lnTo>
                        <a:pt x="438" y="278"/>
                      </a:lnTo>
                      <a:lnTo>
                        <a:pt x="27" y="65"/>
                      </a:lnTo>
                      <a:lnTo>
                        <a:pt x="24" y="46"/>
                      </a:lnTo>
                      <a:lnTo>
                        <a:pt x="98" y="17"/>
                      </a:lnTo>
                      <a:lnTo>
                        <a:pt x="99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121" y="744"/>
                  <a:ext cx="487" cy="181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332" y="181"/>
                    </a:cxn>
                    <a:cxn ang="0">
                      <a:pos x="487" y="117"/>
                    </a:cxn>
                    <a:cxn ang="0">
                      <a:pos x="487" y="104"/>
                    </a:cxn>
                    <a:cxn ang="0">
                      <a:pos x="369" y="149"/>
                    </a:cxn>
                    <a:cxn ang="0">
                      <a:pos x="387" y="112"/>
                    </a:cxn>
                    <a:cxn ang="0">
                      <a:pos x="446" y="88"/>
                    </a:cxn>
                    <a:cxn ang="0">
                      <a:pos x="382" y="94"/>
                    </a:cxn>
                    <a:cxn ang="0">
                      <a:pos x="377" y="53"/>
                    </a:cxn>
                    <a:cxn ang="0">
                      <a:pos x="356" y="8"/>
                    </a:cxn>
                    <a:cxn ang="0">
                      <a:pos x="340" y="18"/>
                    </a:cxn>
                    <a:cxn ang="0">
                      <a:pos x="360" y="53"/>
                    </a:cxn>
                    <a:cxn ang="0">
                      <a:pos x="203" y="0"/>
                    </a:cxn>
                    <a:cxn ang="0">
                      <a:pos x="360" y="78"/>
                    </a:cxn>
                    <a:cxn ang="0">
                      <a:pos x="363" y="101"/>
                    </a:cxn>
                    <a:cxn ang="0">
                      <a:pos x="352" y="130"/>
                    </a:cxn>
                    <a:cxn ang="0">
                      <a:pos x="110" y="35"/>
                    </a:cxn>
                    <a:cxn ang="0">
                      <a:pos x="350" y="144"/>
                    </a:cxn>
                    <a:cxn ang="0">
                      <a:pos x="332" y="168"/>
                    </a:cxn>
                    <a:cxn ang="0">
                      <a:pos x="0" y="26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487" h="181">
                      <a:moveTo>
                        <a:pt x="0" y="26"/>
                      </a:moveTo>
                      <a:lnTo>
                        <a:pt x="332" y="181"/>
                      </a:lnTo>
                      <a:lnTo>
                        <a:pt x="487" y="117"/>
                      </a:lnTo>
                      <a:lnTo>
                        <a:pt x="487" y="104"/>
                      </a:lnTo>
                      <a:lnTo>
                        <a:pt x="369" y="149"/>
                      </a:lnTo>
                      <a:lnTo>
                        <a:pt x="387" y="112"/>
                      </a:lnTo>
                      <a:lnTo>
                        <a:pt x="446" y="88"/>
                      </a:lnTo>
                      <a:lnTo>
                        <a:pt x="382" y="94"/>
                      </a:lnTo>
                      <a:lnTo>
                        <a:pt x="377" y="53"/>
                      </a:lnTo>
                      <a:lnTo>
                        <a:pt x="356" y="8"/>
                      </a:lnTo>
                      <a:lnTo>
                        <a:pt x="340" y="18"/>
                      </a:lnTo>
                      <a:lnTo>
                        <a:pt x="360" y="53"/>
                      </a:lnTo>
                      <a:lnTo>
                        <a:pt x="203" y="0"/>
                      </a:lnTo>
                      <a:lnTo>
                        <a:pt x="360" y="78"/>
                      </a:lnTo>
                      <a:lnTo>
                        <a:pt x="363" y="101"/>
                      </a:lnTo>
                      <a:lnTo>
                        <a:pt x="352" y="130"/>
                      </a:lnTo>
                      <a:lnTo>
                        <a:pt x="110" y="35"/>
                      </a:lnTo>
                      <a:lnTo>
                        <a:pt x="350" y="144"/>
                      </a:lnTo>
                      <a:lnTo>
                        <a:pt x="332" y="168"/>
                      </a:lnTo>
                      <a:lnTo>
                        <a:pt x="0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527" y="675"/>
                  <a:ext cx="342" cy="451"/>
                </a:xfrm>
                <a:custGeom>
                  <a:avLst/>
                  <a:gdLst/>
                  <a:ahLst/>
                  <a:cxnLst>
                    <a:cxn ang="0">
                      <a:pos x="0" y="117"/>
                    </a:cxn>
                    <a:cxn ang="0">
                      <a:pos x="128" y="80"/>
                    </a:cxn>
                    <a:cxn ang="0">
                      <a:pos x="342" y="0"/>
                    </a:cxn>
                    <a:cxn ang="0">
                      <a:pos x="193" y="77"/>
                    </a:cxn>
                    <a:cxn ang="0">
                      <a:pos x="219" y="108"/>
                    </a:cxn>
                    <a:cxn ang="0">
                      <a:pos x="219" y="144"/>
                    </a:cxn>
                    <a:cxn ang="0">
                      <a:pos x="198" y="208"/>
                    </a:cxn>
                    <a:cxn ang="0">
                      <a:pos x="171" y="277"/>
                    </a:cxn>
                    <a:cxn ang="0">
                      <a:pos x="169" y="314"/>
                    </a:cxn>
                    <a:cxn ang="0">
                      <a:pos x="195" y="370"/>
                    </a:cxn>
                    <a:cxn ang="0">
                      <a:pos x="158" y="327"/>
                    </a:cxn>
                    <a:cxn ang="0">
                      <a:pos x="153" y="279"/>
                    </a:cxn>
                    <a:cxn ang="0">
                      <a:pos x="182" y="199"/>
                    </a:cxn>
                    <a:cxn ang="0">
                      <a:pos x="204" y="139"/>
                    </a:cxn>
                    <a:cxn ang="0">
                      <a:pos x="169" y="79"/>
                    </a:cxn>
                    <a:cxn ang="0">
                      <a:pos x="75" y="114"/>
                    </a:cxn>
                    <a:cxn ang="0">
                      <a:pos x="85" y="133"/>
                    </a:cxn>
                    <a:cxn ang="0">
                      <a:pos x="91" y="181"/>
                    </a:cxn>
                    <a:cxn ang="0">
                      <a:pos x="83" y="235"/>
                    </a:cxn>
                    <a:cxn ang="0">
                      <a:pos x="69" y="288"/>
                    </a:cxn>
                    <a:cxn ang="0">
                      <a:pos x="64" y="342"/>
                    </a:cxn>
                    <a:cxn ang="0">
                      <a:pos x="80" y="397"/>
                    </a:cxn>
                    <a:cxn ang="0">
                      <a:pos x="115" y="451"/>
                    </a:cxn>
                    <a:cxn ang="0">
                      <a:pos x="78" y="429"/>
                    </a:cxn>
                    <a:cxn ang="0">
                      <a:pos x="53" y="370"/>
                    </a:cxn>
                    <a:cxn ang="0">
                      <a:pos x="46" y="306"/>
                    </a:cxn>
                    <a:cxn ang="0">
                      <a:pos x="65" y="221"/>
                    </a:cxn>
                    <a:cxn ang="0">
                      <a:pos x="72" y="171"/>
                    </a:cxn>
                    <a:cxn ang="0">
                      <a:pos x="46" y="122"/>
                    </a:cxn>
                    <a:cxn ang="0">
                      <a:pos x="0" y="117"/>
                    </a:cxn>
                    <a:cxn ang="0">
                      <a:pos x="0" y="117"/>
                    </a:cxn>
                  </a:cxnLst>
                  <a:rect l="0" t="0" r="r" b="b"/>
                  <a:pathLst>
                    <a:path w="342" h="451">
                      <a:moveTo>
                        <a:pt x="0" y="117"/>
                      </a:moveTo>
                      <a:lnTo>
                        <a:pt x="128" y="80"/>
                      </a:lnTo>
                      <a:lnTo>
                        <a:pt x="342" y="0"/>
                      </a:lnTo>
                      <a:lnTo>
                        <a:pt x="193" y="77"/>
                      </a:lnTo>
                      <a:lnTo>
                        <a:pt x="219" y="108"/>
                      </a:lnTo>
                      <a:lnTo>
                        <a:pt x="219" y="144"/>
                      </a:lnTo>
                      <a:lnTo>
                        <a:pt x="198" y="208"/>
                      </a:lnTo>
                      <a:lnTo>
                        <a:pt x="171" y="277"/>
                      </a:lnTo>
                      <a:lnTo>
                        <a:pt x="169" y="314"/>
                      </a:lnTo>
                      <a:lnTo>
                        <a:pt x="195" y="370"/>
                      </a:lnTo>
                      <a:lnTo>
                        <a:pt x="158" y="327"/>
                      </a:lnTo>
                      <a:lnTo>
                        <a:pt x="153" y="279"/>
                      </a:lnTo>
                      <a:lnTo>
                        <a:pt x="182" y="199"/>
                      </a:lnTo>
                      <a:lnTo>
                        <a:pt x="204" y="139"/>
                      </a:lnTo>
                      <a:lnTo>
                        <a:pt x="169" y="79"/>
                      </a:lnTo>
                      <a:lnTo>
                        <a:pt x="75" y="114"/>
                      </a:lnTo>
                      <a:lnTo>
                        <a:pt x="85" y="133"/>
                      </a:lnTo>
                      <a:lnTo>
                        <a:pt x="91" y="181"/>
                      </a:lnTo>
                      <a:lnTo>
                        <a:pt x="83" y="235"/>
                      </a:lnTo>
                      <a:lnTo>
                        <a:pt x="69" y="288"/>
                      </a:lnTo>
                      <a:lnTo>
                        <a:pt x="64" y="342"/>
                      </a:lnTo>
                      <a:lnTo>
                        <a:pt x="80" y="397"/>
                      </a:lnTo>
                      <a:lnTo>
                        <a:pt x="115" y="451"/>
                      </a:lnTo>
                      <a:lnTo>
                        <a:pt x="78" y="429"/>
                      </a:lnTo>
                      <a:lnTo>
                        <a:pt x="53" y="370"/>
                      </a:lnTo>
                      <a:lnTo>
                        <a:pt x="46" y="306"/>
                      </a:lnTo>
                      <a:lnTo>
                        <a:pt x="65" y="221"/>
                      </a:lnTo>
                      <a:lnTo>
                        <a:pt x="72" y="171"/>
                      </a:lnTo>
                      <a:lnTo>
                        <a:pt x="46" y="122"/>
                      </a:lnTo>
                      <a:lnTo>
                        <a:pt x="0" y="117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" name="Freeform 177"/>
                <p:cNvSpPr>
                  <a:spLocks/>
                </p:cNvSpPr>
                <p:nvPr/>
              </p:nvSpPr>
              <p:spPr bwMode="auto">
                <a:xfrm>
                  <a:off x="4634" y="1021"/>
                  <a:ext cx="88" cy="105"/>
                </a:xfrm>
                <a:custGeom>
                  <a:avLst/>
                  <a:gdLst/>
                  <a:ahLst/>
                  <a:cxnLst>
                    <a:cxn ang="0">
                      <a:pos x="8" y="105"/>
                    </a:cxn>
                    <a:cxn ang="0">
                      <a:pos x="0" y="49"/>
                    </a:cxn>
                    <a:cxn ang="0">
                      <a:pos x="22" y="0"/>
                    </a:cxn>
                    <a:cxn ang="0">
                      <a:pos x="43" y="1"/>
                    </a:cxn>
                    <a:cxn ang="0">
                      <a:pos x="88" y="24"/>
                    </a:cxn>
                    <a:cxn ang="0">
                      <a:pos x="34" y="19"/>
                    </a:cxn>
                    <a:cxn ang="0">
                      <a:pos x="14" y="51"/>
                    </a:cxn>
                    <a:cxn ang="0">
                      <a:pos x="8" y="105"/>
                    </a:cxn>
                    <a:cxn ang="0">
                      <a:pos x="8" y="105"/>
                    </a:cxn>
                  </a:cxnLst>
                  <a:rect l="0" t="0" r="r" b="b"/>
                  <a:pathLst>
                    <a:path w="88" h="105">
                      <a:moveTo>
                        <a:pt x="8" y="105"/>
                      </a:moveTo>
                      <a:lnTo>
                        <a:pt x="0" y="49"/>
                      </a:lnTo>
                      <a:lnTo>
                        <a:pt x="22" y="0"/>
                      </a:lnTo>
                      <a:lnTo>
                        <a:pt x="43" y="1"/>
                      </a:lnTo>
                      <a:lnTo>
                        <a:pt x="88" y="24"/>
                      </a:lnTo>
                      <a:lnTo>
                        <a:pt x="34" y="19"/>
                      </a:lnTo>
                      <a:lnTo>
                        <a:pt x="14" y="51"/>
                      </a:lnTo>
                      <a:lnTo>
                        <a:pt x="8" y="105"/>
                      </a:lnTo>
                      <a:lnTo>
                        <a:pt x="8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" name="Freeform 178"/>
                <p:cNvSpPr>
                  <a:spLocks/>
                </p:cNvSpPr>
                <p:nvPr/>
              </p:nvSpPr>
              <p:spPr bwMode="auto">
                <a:xfrm>
                  <a:off x="4709" y="565"/>
                  <a:ext cx="280" cy="334"/>
                </a:xfrm>
                <a:custGeom>
                  <a:avLst/>
                  <a:gdLst/>
                  <a:ahLst/>
                  <a:cxnLst>
                    <a:cxn ang="0">
                      <a:pos x="21" y="293"/>
                    </a:cxn>
                    <a:cxn ang="0">
                      <a:pos x="177" y="221"/>
                    </a:cxn>
                    <a:cxn ang="0">
                      <a:pos x="214" y="216"/>
                    </a:cxn>
                    <a:cxn ang="0">
                      <a:pos x="240" y="192"/>
                    </a:cxn>
                    <a:cxn ang="0">
                      <a:pos x="265" y="133"/>
                    </a:cxn>
                    <a:cxn ang="0">
                      <a:pos x="254" y="50"/>
                    </a:cxn>
                    <a:cxn ang="0">
                      <a:pos x="216" y="16"/>
                    </a:cxn>
                    <a:cxn ang="0">
                      <a:pos x="147" y="38"/>
                    </a:cxn>
                    <a:cxn ang="0">
                      <a:pos x="203" y="0"/>
                    </a:cxn>
                    <a:cxn ang="0">
                      <a:pos x="240" y="13"/>
                    </a:cxn>
                    <a:cxn ang="0">
                      <a:pos x="272" y="46"/>
                    </a:cxn>
                    <a:cxn ang="0">
                      <a:pos x="280" y="115"/>
                    </a:cxn>
                    <a:cxn ang="0">
                      <a:pos x="277" y="163"/>
                    </a:cxn>
                    <a:cxn ang="0">
                      <a:pos x="245" y="222"/>
                    </a:cxn>
                    <a:cxn ang="0">
                      <a:pos x="224" y="235"/>
                    </a:cxn>
                    <a:cxn ang="0">
                      <a:pos x="185" y="235"/>
                    </a:cxn>
                    <a:cxn ang="0">
                      <a:pos x="0" y="334"/>
                    </a:cxn>
                    <a:cxn ang="0">
                      <a:pos x="21" y="293"/>
                    </a:cxn>
                    <a:cxn ang="0">
                      <a:pos x="21" y="293"/>
                    </a:cxn>
                  </a:cxnLst>
                  <a:rect l="0" t="0" r="r" b="b"/>
                  <a:pathLst>
                    <a:path w="280" h="334">
                      <a:moveTo>
                        <a:pt x="21" y="293"/>
                      </a:moveTo>
                      <a:lnTo>
                        <a:pt x="177" y="221"/>
                      </a:lnTo>
                      <a:lnTo>
                        <a:pt x="214" y="216"/>
                      </a:lnTo>
                      <a:lnTo>
                        <a:pt x="240" y="192"/>
                      </a:lnTo>
                      <a:lnTo>
                        <a:pt x="265" y="133"/>
                      </a:lnTo>
                      <a:lnTo>
                        <a:pt x="254" y="50"/>
                      </a:lnTo>
                      <a:lnTo>
                        <a:pt x="216" y="16"/>
                      </a:lnTo>
                      <a:lnTo>
                        <a:pt x="147" y="38"/>
                      </a:lnTo>
                      <a:lnTo>
                        <a:pt x="203" y="0"/>
                      </a:lnTo>
                      <a:lnTo>
                        <a:pt x="240" y="13"/>
                      </a:lnTo>
                      <a:lnTo>
                        <a:pt x="272" y="46"/>
                      </a:lnTo>
                      <a:lnTo>
                        <a:pt x="280" y="115"/>
                      </a:lnTo>
                      <a:lnTo>
                        <a:pt x="277" y="163"/>
                      </a:lnTo>
                      <a:lnTo>
                        <a:pt x="245" y="222"/>
                      </a:lnTo>
                      <a:lnTo>
                        <a:pt x="224" y="235"/>
                      </a:lnTo>
                      <a:lnTo>
                        <a:pt x="185" y="235"/>
                      </a:lnTo>
                      <a:lnTo>
                        <a:pt x="0" y="334"/>
                      </a:lnTo>
                      <a:lnTo>
                        <a:pt x="21" y="293"/>
                      </a:lnTo>
                      <a:lnTo>
                        <a:pt x="21" y="2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" name="Freeform 179"/>
                <p:cNvSpPr>
                  <a:spLocks/>
                </p:cNvSpPr>
                <p:nvPr/>
              </p:nvSpPr>
              <p:spPr bwMode="auto">
                <a:xfrm>
                  <a:off x="4313" y="546"/>
                  <a:ext cx="562" cy="139"/>
                </a:xfrm>
                <a:custGeom>
                  <a:avLst/>
                  <a:gdLst/>
                  <a:ahLst/>
                  <a:cxnLst>
                    <a:cxn ang="0">
                      <a:pos x="562" y="30"/>
                    </a:cxn>
                    <a:cxn ang="0">
                      <a:pos x="470" y="14"/>
                    </a:cxn>
                    <a:cxn ang="0">
                      <a:pos x="454" y="2"/>
                    </a:cxn>
                    <a:cxn ang="0">
                      <a:pos x="428" y="0"/>
                    </a:cxn>
                    <a:cxn ang="0">
                      <a:pos x="0" y="94"/>
                    </a:cxn>
                    <a:cxn ang="0">
                      <a:pos x="139" y="139"/>
                    </a:cxn>
                    <a:cxn ang="0">
                      <a:pos x="502" y="46"/>
                    </a:cxn>
                    <a:cxn ang="0">
                      <a:pos x="132" y="118"/>
                    </a:cxn>
                    <a:cxn ang="0">
                      <a:pos x="96" y="94"/>
                    </a:cxn>
                    <a:cxn ang="0">
                      <a:pos x="431" y="13"/>
                    </a:cxn>
                    <a:cxn ang="0">
                      <a:pos x="455" y="19"/>
                    </a:cxn>
                    <a:cxn ang="0">
                      <a:pos x="562" y="30"/>
                    </a:cxn>
                    <a:cxn ang="0">
                      <a:pos x="562" y="30"/>
                    </a:cxn>
                  </a:cxnLst>
                  <a:rect l="0" t="0" r="r" b="b"/>
                  <a:pathLst>
                    <a:path w="562" h="139">
                      <a:moveTo>
                        <a:pt x="562" y="30"/>
                      </a:moveTo>
                      <a:lnTo>
                        <a:pt x="470" y="14"/>
                      </a:lnTo>
                      <a:lnTo>
                        <a:pt x="454" y="2"/>
                      </a:lnTo>
                      <a:lnTo>
                        <a:pt x="428" y="0"/>
                      </a:lnTo>
                      <a:lnTo>
                        <a:pt x="0" y="94"/>
                      </a:lnTo>
                      <a:lnTo>
                        <a:pt x="139" y="139"/>
                      </a:lnTo>
                      <a:lnTo>
                        <a:pt x="502" y="46"/>
                      </a:lnTo>
                      <a:lnTo>
                        <a:pt x="132" y="118"/>
                      </a:lnTo>
                      <a:lnTo>
                        <a:pt x="96" y="94"/>
                      </a:lnTo>
                      <a:lnTo>
                        <a:pt x="431" y="13"/>
                      </a:lnTo>
                      <a:lnTo>
                        <a:pt x="455" y="19"/>
                      </a:lnTo>
                      <a:lnTo>
                        <a:pt x="562" y="30"/>
                      </a:lnTo>
                      <a:lnTo>
                        <a:pt x="562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2" name="Freeform 180"/>
              <p:cNvSpPr>
                <a:spLocks/>
              </p:cNvSpPr>
              <p:nvPr/>
            </p:nvSpPr>
            <p:spPr bwMode="auto">
              <a:xfrm>
                <a:off x="1538" y="1172"/>
                <a:ext cx="552" cy="188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0" y="188"/>
                  </a:cxn>
                </a:cxnLst>
                <a:rect l="0" t="0" r="r" b="b"/>
                <a:pathLst>
                  <a:path w="552" h="188">
                    <a:moveTo>
                      <a:pt x="552" y="0"/>
                    </a:moveTo>
                    <a:lnTo>
                      <a:pt x="0" y="18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81"/>
              <p:cNvSpPr>
                <a:spLocks/>
              </p:cNvSpPr>
              <p:nvPr/>
            </p:nvSpPr>
            <p:spPr bwMode="auto">
              <a:xfrm>
                <a:off x="1519" y="1240"/>
                <a:ext cx="575" cy="201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201"/>
                  </a:cxn>
                </a:cxnLst>
                <a:rect l="0" t="0" r="r" b="b"/>
                <a:pathLst>
                  <a:path w="575" h="201">
                    <a:moveTo>
                      <a:pt x="575" y="0"/>
                    </a:moveTo>
                    <a:lnTo>
                      <a:pt x="0" y="20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82"/>
              <p:cNvSpPr>
                <a:spLocks/>
              </p:cNvSpPr>
              <p:nvPr/>
            </p:nvSpPr>
            <p:spPr bwMode="auto">
              <a:xfrm>
                <a:off x="1519" y="1268"/>
                <a:ext cx="587" cy="218"/>
              </a:xfrm>
              <a:custGeom>
                <a:avLst/>
                <a:gdLst/>
                <a:ahLst/>
                <a:cxnLst>
                  <a:cxn ang="0">
                    <a:pos x="587" y="0"/>
                  </a:cxn>
                  <a:cxn ang="0">
                    <a:pos x="0" y="218"/>
                  </a:cxn>
                </a:cxnLst>
                <a:rect l="0" t="0" r="r" b="b"/>
                <a:pathLst>
                  <a:path w="587" h="218">
                    <a:moveTo>
                      <a:pt x="587" y="0"/>
                    </a:moveTo>
                    <a:lnTo>
                      <a:pt x="0" y="21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183"/>
              <p:cNvSpPr>
                <a:spLocks/>
              </p:cNvSpPr>
              <p:nvPr/>
            </p:nvSpPr>
            <p:spPr bwMode="auto">
              <a:xfrm>
                <a:off x="1565" y="1296"/>
                <a:ext cx="565" cy="249"/>
              </a:xfrm>
              <a:custGeom>
                <a:avLst/>
                <a:gdLst/>
                <a:ahLst/>
                <a:cxnLst>
                  <a:cxn ang="0">
                    <a:pos x="565" y="0"/>
                  </a:cxn>
                  <a:cxn ang="0">
                    <a:pos x="0" y="249"/>
                  </a:cxn>
                </a:cxnLst>
                <a:rect l="0" t="0" r="r" b="b"/>
                <a:pathLst>
                  <a:path w="565" h="249">
                    <a:moveTo>
                      <a:pt x="565" y="0"/>
                    </a:moveTo>
                    <a:lnTo>
                      <a:pt x="0" y="249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184"/>
              <p:cNvSpPr>
                <a:spLocks/>
              </p:cNvSpPr>
              <p:nvPr/>
            </p:nvSpPr>
            <p:spPr bwMode="auto">
              <a:xfrm>
                <a:off x="1570" y="1312"/>
                <a:ext cx="568" cy="248"/>
              </a:xfrm>
              <a:custGeom>
                <a:avLst/>
                <a:gdLst/>
                <a:ahLst/>
                <a:cxnLst>
                  <a:cxn ang="0">
                    <a:pos x="568" y="0"/>
                  </a:cxn>
                  <a:cxn ang="0">
                    <a:pos x="0" y="248"/>
                  </a:cxn>
                </a:cxnLst>
                <a:rect l="0" t="0" r="r" b="b"/>
                <a:pathLst>
                  <a:path w="568" h="248">
                    <a:moveTo>
                      <a:pt x="568" y="0"/>
                    </a:moveTo>
                    <a:lnTo>
                      <a:pt x="0" y="2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85"/>
              <p:cNvSpPr>
                <a:spLocks/>
              </p:cNvSpPr>
              <p:nvPr/>
            </p:nvSpPr>
            <p:spPr bwMode="auto">
              <a:xfrm>
                <a:off x="1519" y="1207"/>
                <a:ext cx="575" cy="201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201"/>
                  </a:cxn>
                </a:cxnLst>
                <a:rect l="0" t="0" r="r" b="b"/>
                <a:pathLst>
                  <a:path w="575" h="201">
                    <a:moveTo>
                      <a:pt x="575" y="0"/>
                    </a:moveTo>
                    <a:lnTo>
                      <a:pt x="0" y="20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186"/>
              <p:cNvSpPr>
                <a:spLocks/>
              </p:cNvSpPr>
              <p:nvPr/>
            </p:nvSpPr>
            <p:spPr bwMode="auto">
              <a:xfrm>
                <a:off x="1519" y="1253"/>
                <a:ext cx="575" cy="201"/>
              </a:xfrm>
              <a:custGeom>
                <a:avLst/>
                <a:gdLst/>
                <a:ahLst/>
                <a:cxnLst>
                  <a:cxn ang="0">
                    <a:pos x="575" y="0"/>
                  </a:cxn>
                  <a:cxn ang="0">
                    <a:pos x="0" y="201"/>
                  </a:cxn>
                </a:cxnLst>
                <a:rect l="0" t="0" r="r" b="b"/>
                <a:pathLst>
                  <a:path w="575" h="201">
                    <a:moveTo>
                      <a:pt x="575" y="0"/>
                    </a:moveTo>
                    <a:lnTo>
                      <a:pt x="0" y="20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187"/>
              <p:cNvSpPr>
                <a:spLocks/>
              </p:cNvSpPr>
              <p:nvPr/>
            </p:nvSpPr>
            <p:spPr bwMode="auto">
              <a:xfrm>
                <a:off x="793" y="1153"/>
                <a:ext cx="729" cy="241"/>
              </a:xfrm>
              <a:custGeom>
                <a:avLst/>
                <a:gdLst/>
                <a:ahLst/>
                <a:cxnLst>
                  <a:cxn ang="0">
                    <a:pos x="729" y="241"/>
                  </a:cxn>
                  <a:cxn ang="0">
                    <a:pos x="0" y="0"/>
                  </a:cxn>
                </a:cxnLst>
                <a:rect l="0" t="0" r="r" b="b"/>
                <a:pathLst>
                  <a:path w="729" h="241">
                    <a:moveTo>
                      <a:pt x="729" y="241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188"/>
              <p:cNvSpPr>
                <a:spLocks/>
              </p:cNvSpPr>
              <p:nvPr/>
            </p:nvSpPr>
            <p:spPr bwMode="auto">
              <a:xfrm>
                <a:off x="793" y="1117"/>
                <a:ext cx="729" cy="241"/>
              </a:xfrm>
              <a:custGeom>
                <a:avLst/>
                <a:gdLst/>
                <a:ahLst/>
                <a:cxnLst>
                  <a:cxn ang="0">
                    <a:pos x="729" y="241"/>
                  </a:cxn>
                  <a:cxn ang="0">
                    <a:pos x="0" y="0"/>
                  </a:cxn>
                </a:cxnLst>
                <a:rect l="0" t="0" r="r" b="b"/>
                <a:pathLst>
                  <a:path w="729" h="241">
                    <a:moveTo>
                      <a:pt x="729" y="241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189"/>
              <p:cNvSpPr>
                <a:spLocks/>
              </p:cNvSpPr>
              <p:nvPr/>
            </p:nvSpPr>
            <p:spPr bwMode="auto">
              <a:xfrm>
                <a:off x="793" y="1207"/>
                <a:ext cx="353" cy="119"/>
              </a:xfrm>
              <a:custGeom>
                <a:avLst/>
                <a:gdLst/>
                <a:ahLst/>
                <a:cxnLst>
                  <a:cxn ang="0">
                    <a:pos x="353" y="119"/>
                  </a:cxn>
                  <a:cxn ang="0">
                    <a:pos x="0" y="0"/>
                  </a:cxn>
                </a:cxnLst>
                <a:rect l="0" t="0" r="r" b="b"/>
                <a:pathLst>
                  <a:path w="353" h="119">
                    <a:moveTo>
                      <a:pt x="353" y="119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190"/>
              <p:cNvSpPr>
                <a:spLocks/>
              </p:cNvSpPr>
              <p:nvPr/>
            </p:nvSpPr>
            <p:spPr bwMode="auto">
              <a:xfrm>
                <a:off x="793" y="1253"/>
                <a:ext cx="353" cy="119"/>
              </a:xfrm>
              <a:custGeom>
                <a:avLst/>
                <a:gdLst/>
                <a:ahLst/>
                <a:cxnLst>
                  <a:cxn ang="0">
                    <a:pos x="353" y="119"/>
                  </a:cxn>
                  <a:cxn ang="0">
                    <a:pos x="0" y="0"/>
                  </a:cxn>
                </a:cxnLst>
                <a:rect l="0" t="0" r="r" b="b"/>
                <a:pathLst>
                  <a:path w="353" h="119">
                    <a:moveTo>
                      <a:pt x="353" y="119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191"/>
              <p:cNvSpPr>
                <a:spLocks/>
              </p:cNvSpPr>
              <p:nvPr/>
            </p:nvSpPr>
            <p:spPr bwMode="auto">
              <a:xfrm>
                <a:off x="793" y="1179"/>
                <a:ext cx="353" cy="119"/>
              </a:xfrm>
              <a:custGeom>
                <a:avLst/>
                <a:gdLst/>
                <a:ahLst/>
                <a:cxnLst>
                  <a:cxn ang="0">
                    <a:pos x="353" y="119"/>
                  </a:cxn>
                  <a:cxn ang="0">
                    <a:pos x="0" y="0"/>
                  </a:cxn>
                </a:cxnLst>
                <a:rect l="0" t="0" r="r" b="b"/>
                <a:pathLst>
                  <a:path w="353" h="119">
                    <a:moveTo>
                      <a:pt x="353" y="119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192"/>
            <p:cNvGrpSpPr>
              <a:grpSpLocks/>
            </p:cNvGrpSpPr>
            <p:nvPr/>
          </p:nvGrpSpPr>
          <p:grpSpPr bwMode="auto">
            <a:xfrm>
              <a:off x="3769" y="3072"/>
              <a:ext cx="1307" cy="629"/>
              <a:chOff x="4014" y="488"/>
              <a:chExt cx="975" cy="654"/>
            </a:xfrm>
          </p:grpSpPr>
          <p:sp>
            <p:nvSpPr>
              <p:cNvPr id="14" name="Freeform 193"/>
              <p:cNvSpPr>
                <a:spLocks/>
              </p:cNvSpPr>
              <p:nvPr/>
            </p:nvSpPr>
            <p:spPr bwMode="auto">
              <a:xfrm>
                <a:off x="4024" y="496"/>
                <a:ext cx="522" cy="264"/>
              </a:xfrm>
              <a:custGeom>
                <a:avLst/>
                <a:gdLst/>
                <a:ahLst/>
                <a:cxnLst>
                  <a:cxn ang="0">
                    <a:pos x="450" y="0"/>
                  </a:cxn>
                  <a:cxn ang="0">
                    <a:pos x="6" y="85"/>
                  </a:cxn>
                  <a:cxn ang="0">
                    <a:pos x="0" y="104"/>
                  </a:cxn>
                  <a:cxn ang="0">
                    <a:pos x="428" y="264"/>
                  </a:cxn>
                  <a:cxn ang="0">
                    <a:pos x="522" y="226"/>
                  </a:cxn>
                  <a:cxn ang="0">
                    <a:pos x="260" y="141"/>
                  </a:cxn>
                  <a:cxn ang="0">
                    <a:pos x="465" y="24"/>
                  </a:cxn>
                  <a:cxn ang="0">
                    <a:pos x="450" y="0"/>
                  </a:cxn>
                  <a:cxn ang="0">
                    <a:pos x="450" y="0"/>
                  </a:cxn>
                </a:cxnLst>
                <a:rect l="0" t="0" r="r" b="b"/>
                <a:pathLst>
                  <a:path w="522" h="264">
                    <a:moveTo>
                      <a:pt x="450" y="0"/>
                    </a:moveTo>
                    <a:lnTo>
                      <a:pt x="6" y="85"/>
                    </a:lnTo>
                    <a:lnTo>
                      <a:pt x="0" y="104"/>
                    </a:lnTo>
                    <a:lnTo>
                      <a:pt x="428" y="264"/>
                    </a:lnTo>
                    <a:lnTo>
                      <a:pt x="522" y="226"/>
                    </a:lnTo>
                    <a:lnTo>
                      <a:pt x="260" y="141"/>
                    </a:lnTo>
                    <a:lnTo>
                      <a:pt x="465" y="24"/>
                    </a:lnTo>
                    <a:lnTo>
                      <a:pt x="450" y="0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94"/>
              <p:cNvSpPr>
                <a:spLocks/>
              </p:cNvSpPr>
              <p:nvPr/>
            </p:nvSpPr>
            <p:spPr bwMode="auto">
              <a:xfrm>
                <a:off x="4036" y="722"/>
                <a:ext cx="556" cy="251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0" y="30"/>
                  </a:cxn>
                  <a:cxn ang="0">
                    <a:pos x="0" y="53"/>
                  </a:cxn>
                  <a:cxn ang="0">
                    <a:pos x="416" y="251"/>
                  </a:cxn>
                  <a:cxn ang="0">
                    <a:pos x="548" y="211"/>
                  </a:cxn>
                  <a:cxn ang="0">
                    <a:pos x="556" y="174"/>
                  </a:cxn>
                  <a:cxn ang="0">
                    <a:pos x="485" y="169"/>
                  </a:cxn>
                  <a:cxn ang="0">
                    <a:pos x="414" y="195"/>
                  </a:cxn>
                  <a:cxn ang="0">
                    <a:pos x="64" y="38"/>
                  </a:cxn>
                  <a:cxn ang="0">
                    <a:pos x="74" y="0"/>
                  </a:cxn>
                  <a:cxn ang="0">
                    <a:pos x="74" y="0"/>
                  </a:cxn>
                </a:cxnLst>
                <a:rect l="0" t="0" r="r" b="b"/>
                <a:pathLst>
                  <a:path w="556" h="251">
                    <a:moveTo>
                      <a:pt x="74" y="0"/>
                    </a:moveTo>
                    <a:lnTo>
                      <a:pt x="0" y="30"/>
                    </a:lnTo>
                    <a:lnTo>
                      <a:pt x="0" y="53"/>
                    </a:lnTo>
                    <a:lnTo>
                      <a:pt x="416" y="251"/>
                    </a:lnTo>
                    <a:lnTo>
                      <a:pt x="548" y="211"/>
                    </a:lnTo>
                    <a:lnTo>
                      <a:pt x="556" y="174"/>
                    </a:lnTo>
                    <a:lnTo>
                      <a:pt x="485" y="169"/>
                    </a:lnTo>
                    <a:lnTo>
                      <a:pt x="414" y="195"/>
                    </a:lnTo>
                    <a:lnTo>
                      <a:pt x="64" y="38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95"/>
              <p:cNvSpPr>
                <a:spLocks/>
              </p:cNvSpPr>
              <p:nvPr/>
            </p:nvSpPr>
            <p:spPr bwMode="auto">
              <a:xfrm>
                <a:off x="4389" y="557"/>
                <a:ext cx="509" cy="120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16" y="83"/>
                  </a:cxn>
                  <a:cxn ang="0">
                    <a:pos x="60" y="72"/>
                  </a:cxn>
                  <a:cxn ang="0">
                    <a:pos x="87" y="66"/>
                  </a:cxn>
                  <a:cxn ang="0">
                    <a:pos x="119" y="58"/>
                  </a:cxn>
                  <a:cxn ang="0">
                    <a:pos x="152" y="51"/>
                  </a:cxn>
                  <a:cxn ang="0">
                    <a:pos x="186" y="42"/>
                  </a:cxn>
                  <a:cxn ang="0">
                    <a:pos x="221" y="34"/>
                  </a:cxn>
                  <a:cxn ang="0">
                    <a:pos x="255" y="26"/>
                  </a:cxn>
                  <a:cxn ang="0">
                    <a:pos x="285" y="19"/>
                  </a:cxn>
                  <a:cxn ang="0">
                    <a:pos x="314" y="13"/>
                  </a:cxn>
                  <a:cxn ang="0">
                    <a:pos x="355" y="3"/>
                  </a:cxn>
                  <a:cxn ang="0">
                    <a:pos x="371" y="0"/>
                  </a:cxn>
                  <a:cxn ang="0">
                    <a:pos x="509" y="23"/>
                  </a:cxn>
                  <a:cxn ang="0">
                    <a:pos x="50" y="120"/>
                  </a:cxn>
                  <a:cxn ang="0">
                    <a:pos x="0" y="90"/>
                  </a:cxn>
                  <a:cxn ang="0">
                    <a:pos x="0" y="90"/>
                  </a:cxn>
                </a:cxnLst>
                <a:rect l="0" t="0" r="r" b="b"/>
                <a:pathLst>
                  <a:path w="509" h="120">
                    <a:moveTo>
                      <a:pt x="0" y="90"/>
                    </a:moveTo>
                    <a:lnTo>
                      <a:pt x="16" y="83"/>
                    </a:lnTo>
                    <a:lnTo>
                      <a:pt x="60" y="72"/>
                    </a:lnTo>
                    <a:lnTo>
                      <a:pt x="87" y="66"/>
                    </a:lnTo>
                    <a:lnTo>
                      <a:pt x="119" y="58"/>
                    </a:lnTo>
                    <a:lnTo>
                      <a:pt x="152" y="51"/>
                    </a:lnTo>
                    <a:lnTo>
                      <a:pt x="186" y="42"/>
                    </a:lnTo>
                    <a:lnTo>
                      <a:pt x="221" y="34"/>
                    </a:lnTo>
                    <a:lnTo>
                      <a:pt x="255" y="26"/>
                    </a:lnTo>
                    <a:lnTo>
                      <a:pt x="285" y="19"/>
                    </a:lnTo>
                    <a:lnTo>
                      <a:pt x="314" y="13"/>
                    </a:lnTo>
                    <a:lnTo>
                      <a:pt x="355" y="3"/>
                    </a:lnTo>
                    <a:lnTo>
                      <a:pt x="371" y="0"/>
                    </a:lnTo>
                    <a:lnTo>
                      <a:pt x="509" y="23"/>
                    </a:lnTo>
                    <a:lnTo>
                      <a:pt x="50" y="120"/>
                    </a:lnTo>
                    <a:lnTo>
                      <a:pt x="0" y="9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0EA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196"/>
              <p:cNvSpPr>
                <a:spLocks/>
              </p:cNvSpPr>
              <p:nvPr/>
            </p:nvSpPr>
            <p:spPr bwMode="auto">
              <a:xfrm>
                <a:off x="4386" y="551"/>
                <a:ext cx="429" cy="152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344" y="0"/>
                  </a:cxn>
                  <a:cxn ang="0">
                    <a:pos x="389" y="9"/>
                  </a:cxn>
                  <a:cxn ang="0">
                    <a:pos x="83" y="94"/>
                  </a:cxn>
                  <a:cxn ang="0">
                    <a:pos x="429" y="36"/>
                  </a:cxn>
                  <a:cxn ang="0">
                    <a:pos x="91" y="152"/>
                  </a:cxn>
                  <a:cxn ang="0">
                    <a:pos x="0" y="91"/>
                  </a:cxn>
                  <a:cxn ang="0">
                    <a:pos x="0" y="91"/>
                  </a:cxn>
                </a:cxnLst>
                <a:rect l="0" t="0" r="r" b="b"/>
                <a:pathLst>
                  <a:path w="429" h="152">
                    <a:moveTo>
                      <a:pt x="0" y="91"/>
                    </a:moveTo>
                    <a:lnTo>
                      <a:pt x="344" y="0"/>
                    </a:lnTo>
                    <a:lnTo>
                      <a:pt x="389" y="9"/>
                    </a:lnTo>
                    <a:lnTo>
                      <a:pt x="83" y="94"/>
                    </a:lnTo>
                    <a:lnTo>
                      <a:pt x="429" y="36"/>
                    </a:lnTo>
                    <a:lnTo>
                      <a:pt x="91" y="152"/>
                    </a:lnTo>
                    <a:lnTo>
                      <a:pt x="0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B8AD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97"/>
              <p:cNvSpPr>
                <a:spLocks/>
              </p:cNvSpPr>
              <p:nvPr/>
            </p:nvSpPr>
            <p:spPr bwMode="auto">
              <a:xfrm>
                <a:off x="4581" y="760"/>
                <a:ext cx="139" cy="373"/>
              </a:xfrm>
              <a:custGeom>
                <a:avLst/>
                <a:gdLst/>
                <a:ahLst/>
                <a:cxnLst>
                  <a:cxn ang="0">
                    <a:pos x="21" y="29"/>
                  </a:cxn>
                  <a:cxn ang="0">
                    <a:pos x="112" y="0"/>
                  </a:cxn>
                  <a:cxn ang="0">
                    <a:pos x="139" y="34"/>
                  </a:cxn>
                  <a:cxn ang="0">
                    <a:pos x="99" y="238"/>
                  </a:cxn>
                  <a:cxn ang="0">
                    <a:pos x="58" y="275"/>
                  </a:cxn>
                  <a:cxn ang="0">
                    <a:pos x="56" y="373"/>
                  </a:cxn>
                  <a:cxn ang="0">
                    <a:pos x="21" y="334"/>
                  </a:cxn>
                  <a:cxn ang="0">
                    <a:pos x="15" y="289"/>
                  </a:cxn>
                  <a:cxn ang="0">
                    <a:pos x="8" y="259"/>
                  </a:cxn>
                  <a:cxn ang="0">
                    <a:pos x="2" y="245"/>
                  </a:cxn>
                  <a:cxn ang="0">
                    <a:pos x="0" y="238"/>
                  </a:cxn>
                  <a:cxn ang="0">
                    <a:pos x="2" y="221"/>
                  </a:cxn>
                  <a:cxn ang="0">
                    <a:pos x="8" y="170"/>
                  </a:cxn>
                  <a:cxn ang="0">
                    <a:pos x="18" y="117"/>
                  </a:cxn>
                  <a:cxn ang="0">
                    <a:pos x="24" y="94"/>
                  </a:cxn>
                  <a:cxn ang="0">
                    <a:pos x="11" y="37"/>
                  </a:cxn>
                  <a:cxn ang="0">
                    <a:pos x="21" y="29"/>
                  </a:cxn>
                  <a:cxn ang="0">
                    <a:pos x="21" y="29"/>
                  </a:cxn>
                </a:cxnLst>
                <a:rect l="0" t="0" r="r" b="b"/>
                <a:pathLst>
                  <a:path w="139" h="373">
                    <a:moveTo>
                      <a:pt x="21" y="29"/>
                    </a:moveTo>
                    <a:lnTo>
                      <a:pt x="112" y="0"/>
                    </a:lnTo>
                    <a:lnTo>
                      <a:pt x="139" y="34"/>
                    </a:lnTo>
                    <a:lnTo>
                      <a:pt x="99" y="238"/>
                    </a:lnTo>
                    <a:lnTo>
                      <a:pt x="58" y="275"/>
                    </a:lnTo>
                    <a:lnTo>
                      <a:pt x="56" y="373"/>
                    </a:lnTo>
                    <a:lnTo>
                      <a:pt x="21" y="334"/>
                    </a:lnTo>
                    <a:lnTo>
                      <a:pt x="15" y="289"/>
                    </a:lnTo>
                    <a:lnTo>
                      <a:pt x="8" y="259"/>
                    </a:lnTo>
                    <a:lnTo>
                      <a:pt x="2" y="245"/>
                    </a:lnTo>
                    <a:lnTo>
                      <a:pt x="0" y="238"/>
                    </a:lnTo>
                    <a:lnTo>
                      <a:pt x="2" y="221"/>
                    </a:lnTo>
                    <a:lnTo>
                      <a:pt x="8" y="170"/>
                    </a:lnTo>
                    <a:lnTo>
                      <a:pt x="18" y="117"/>
                    </a:lnTo>
                    <a:lnTo>
                      <a:pt x="24" y="94"/>
                    </a:lnTo>
                    <a:lnTo>
                      <a:pt x="11" y="37"/>
                    </a:lnTo>
                    <a:lnTo>
                      <a:pt x="21" y="29"/>
                    </a:lnTo>
                    <a:lnTo>
                      <a:pt x="21" y="29"/>
                    </a:lnTo>
                    <a:close/>
                  </a:path>
                </a:pathLst>
              </a:custGeom>
              <a:solidFill>
                <a:srgbClr val="FF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98"/>
              <p:cNvSpPr>
                <a:spLocks/>
              </p:cNvSpPr>
              <p:nvPr/>
            </p:nvSpPr>
            <p:spPr bwMode="auto">
              <a:xfrm>
                <a:off x="4597" y="744"/>
                <a:ext cx="146" cy="39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114" y="0"/>
                  </a:cxn>
                  <a:cxn ang="0">
                    <a:pos x="146" y="67"/>
                  </a:cxn>
                  <a:cxn ang="0">
                    <a:pos x="96" y="213"/>
                  </a:cxn>
                  <a:cxn ang="0">
                    <a:pos x="133" y="310"/>
                  </a:cxn>
                  <a:cxn ang="0">
                    <a:pos x="71" y="296"/>
                  </a:cxn>
                  <a:cxn ang="0">
                    <a:pos x="43" y="398"/>
                  </a:cxn>
                  <a:cxn ang="0">
                    <a:pos x="18" y="317"/>
                  </a:cxn>
                  <a:cxn ang="0">
                    <a:pos x="5" y="242"/>
                  </a:cxn>
                  <a:cxn ang="0">
                    <a:pos x="27" y="158"/>
                  </a:cxn>
                  <a:cxn ang="0">
                    <a:pos x="10" y="94"/>
                  </a:cxn>
                  <a:cxn ang="0">
                    <a:pos x="39" y="67"/>
                  </a:cxn>
                  <a:cxn ang="0">
                    <a:pos x="71" y="75"/>
                  </a:cxn>
                  <a:cxn ang="0">
                    <a:pos x="58" y="106"/>
                  </a:cxn>
                  <a:cxn ang="0">
                    <a:pos x="82" y="122"/>
                  </a:cxn>
                  <a:cxn ang="0">
                    <a:pos x="35" y="213"/>
                  </a:cxn>
                  <a:cxn ang="0">
                    <a:pos x="58" y="208"/>
                  </a:cxn>
                  <a:cxn ang="0">
                    <a:pos x="35" y="278"/>
                  </a:cxn>
                  <a:cxn ang="0">
                    <a:pos x="66" y="243"/>
                  </a:cxn>
                  <a:cxn ang="0">
                    <a:pos x="80" y="171"/>
                  </a:cxn>
                  <a:cxn ang="0">
                    <a:pos x="80" y="150"/>
                  </a:cxn>
                  <a:cxn ang="0">
                    <a:pos x="104" y="98"/>
                  </a:cxn>
                  <a:cxn ang="0">
                    <a:pos x="88" y="93"/>
                  </a:cxn>
                  <a:cxn ang="0">
                    <a:pos x="93" y="53"/>
                  </a:cxn>
                  <a:cxn ang="0">
                    <a:pos x="55" y="47"/>
                  </a:cxn>
                  <a:cxn ang="0">
                    <a:pos x="61" y="31"/>
                  </a:cxn>
                  <a:cxn ang="0">
                    <a:pos x="8" y="61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146" h="398">
                    <a:moveTo>
                      <a:pt x="0" y="34"/>
                    </a:moveTo>
                    <a:lnTo>
                      <a:pt x="114" y="0"/>
                    </a:lnTo>
                    <a:lnTo>
                      <a:pt x="146" y="67"/>
                    </a:lnTo>
                    <a:lnTo>
                      <a:pt x="96" y="213"/>
                    </a:lnTo>
                    <a:lnTo>
                      <a:pt x="133" y="310"/>
                    </a:lnTo>
                    <a:lnTo>
                      <a:pt x="71" y="296"/>
                    </a:lnTo>
                    <a:lnTo>
                      <a:pt x="43" y="398"/>
                    </a:lnTo>
                    <a:lnTo>
                      <a:pt x="18" y="317"/>
                    </a:lnTo>
                    <a:lnTo>
                      <a:pt x="5" y="242"/>
                    </a:lnTo>
                    <a:lnTo>
                      <a:pt x="27" y="158"/>
                    </a:lnTo>
                    <a:lnTo>
                      <a:pt x="10" y="94"/>
                    </a:lnTo>
                    <a:lnTo>
                      <a:pt x="39" y="67"/>
                    </a:lnTo>
                    <a:lnTo>
                      <a:pt x="71" y="75"/>
                    </a:lnTo>
                    <a:lnTo>
                      <a:pt x="58" y="106"/>
                    </a:lnTo>
                    <a:lnTo>
                      <a:pt x="82" y="122"/>
                    </a:lnTo>
                    <a:lnTo>
                      <a:pt x="35" y="213"/>
                    </a:lnTo>
                    <a:lnTo>
                      <a:pt x="58" y="208"/>
                    </a:lnTo>
                    <a:lnTo>
                      <a:pt x="35" y="278"/>
                    </a:lnTo>
                    <a:lnTo>
                      <a:pt x="66" y="243"/>
                    </a:lnTo>
                    <a:lnTo>
                      <a:pt x="80" y="171"/>
                    </a:lnTo>
                    <a:lnTo>
                      <a:pt x="80" y="150"/>
                    </a:lnTo>
                    <a:lnTo>
                      <a:pt x="104" y="98"/>
                    </a:lnTo>
                    <a:lnTo>
                      <a:pt x="88" y="93"/>
                    </a:lnTo>
                    <a:lnTo>
                      <a:pt x="93" y="53"/>
                    </a:lnTo>
                    <a:lnTo>
                      <a:pt x="55" y="47"/>
                    </a:lnTo>
                    <a:lnTo>
                      <a:pt x="61" y="31"/>
                    </a:lnTo>
                    <a:lnTo>
                      <a:pt x="8" y="61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99"/>
              <p:cNvSpPr>
                <a:spLocks/>
              </p:cNvSpPr>
              <p:nvPr/>
            </p:nvSpPr>
            <p:spPr bwMode="auto">
              <a:xfrm>
                <a:off x="4044" y="762"/>
                <a:ext cx="429" cy="23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8" y="0"/>
                  </a:cxn>
                  <a:cxn ang="0">
                    <a:pos x="429" y="203"/>
                  </a:cxn>
                  <a:cxn ang="0">
                    <a:pos x="419" y="236"/>
                  </a:cxn>
                  <a:cxn ang="0">
                    <a:pos x="0" y="14"/>
                  </a:cxn>
                  <a:cxn ang="0">
                    <a:pos x="0" y="14"/>
                  </a:cxn>
                </a:cxnLst>
                <a:rect l="0" t="0" r="r" b="b"/>
                <a:pathLst>
                  <a:path w="429" h="236">
                    <a:moveTo>
                      <a:pt x="0" y="14"/>
                    </a:moveTo>
                    <a:lnTo>
                      <a:pt x="8" y="0"/>
                    </a:lnTo>
                    <a:lnTo>
                      <a:pt x="429" y="203"/>
                    </a:lnTo>
                    <a:lnTo>
                      <a:pt x="419" y="236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00"/>
              <p:cNvSpPr>
                <a:spLocks/>
              </p:cNvSpPr>
              <p:nvPr/>
            </p:nvSpPr>
            <p:spPr bwMode="auto">
              <a:xfrm>
                <a:off x="4116" y="608"/>
                <a:ext cx="862" cy="293"/>
              </a:xfrm>
              <a:custGeom>
                <a:avLst/>
                <a:gdLst/>
                <a:ahLst/>
                <a:cxnLst>
                  <a:cxn ang="0">
                    <a:pos x="3" y="87"/>
                  </a:cxn>
                  <a:cxn ang="0">
                    <a:pos x="376" y="221"/>
                  </a:cxn>
                  <a:cxn ang="0">
                    <a:pos x="361" y="293"/>
                  </a:cxn>
                  <a:cxn ang="0">
                    <a:pos x="443" y="264"/>
                  </a:cxn>
                  <a:cxn ang="0">
                    <a:pos x="489" y="246"/>
                  </a:cxn>
                  <a:cxn ang="0">
                    <a:pos x="476" y="183"/>
                  </a:cxn>
                  <a:cxn ang="0">
                    <a:pos x="595" y="136"/>
                  </a:cxn>
                  <a:cxn ang="0">
                    <a:pos x="617" y="181"/>
                  </a:cxn>
                  <a:cxn ang="0">
                    <a:pos x="604" y="258"/>
                  </a:cxn>
                  <a:cxn ang="0">
                    <a:pos x="770" y="178"/>
                  </a:cxn>
                  <a:cxn ang="0">
                    <a:pos x="817" y="181"/>
                  </a:cxn>
                  <a:cxn ang="0">
                    <a:pos x="862" y="96"/>
                  </a:cxn>
                  <a:cxn ang="0">
                    <a:pos x="857" y="34"/>
                  </a:cxn>
                  <a:cxn ang="0">
                    <a:pos x="798" y="0"/>
                  </a:cxn>
                  <a:cxn ang="0">
                    <a:pos x="368" y="135"/>
                  </a:cxn>
                  <a:cxn ang="0">
                    <a:pos x="336" y="152"/>
                  </a:cxn>
                  <a:cxn ang="0">
                    <a:pos x="0" y="37"/>
                  </a:cxn>
                  <a:cxn ang="0">
                    <a:pos x="3" y="87"/>
                  </a:cxn>
                  <a:cxn ang="0">
                    <a:pos x="3" y="87"/>
                  </a:cxn>
                </a:cxnLst>
                <a:rect l="0" t="0" r="r" b="b"/>
                <a:pathLst>
                  <a:path w="862" h="293">
                    <a:moveTo>
                      <a:pt x="3" y="87"/>
                    </a:moveTo>
                    <a:lnTo>
                      <a:pt x="376" y="221"/>
                    </a:lnTo>
                    <a:lnTo>
                      <a:pt x="361" y="293"/>
                    </a:lnTo>
                    <a:lnTo>
                      <a:pt x="443" y="264"/>
                    </a:lnTo>
                    <a:lnTo>
                      <a:pt x="489" y="246"/>
                    </a:lnTo>
                    <a:lnTo>
                      <a:pt x="476" y="183"/>
                    </a:lnTo>
                    <a:lnTo>
                      <a:pt x="595" y="136"/>
                    </a:lnTo>
                    <a:lnTo>
                      <a:pt x="617" y="181"/>
                    </a:lnTo>
                    <a:lnTo>
                      <a:pt x="604" y="258"/>
                    </a:lnTo>
                    <a:lnTo>
                      <a:pt x="770" y="178"/>
                    </a:lnTo>
                    <a:lnTo>
                      <a:pt x="817" y="181"/>
                    </a:lnTo>
                    <a:lnTo>
                      <a:pt x="862" y="96"/>
                    </a:lnTo>
                    <a:lnTo>
                      <a:pt x="857" y="34"/>
                    </a:lnTo>
                    <a:lnTo>
                      <a:pt x="798" y="0"/>
                    </a:lnTo>
                    <a:lnTo>
                      <a:pt x="368" y="135"/>
                    </a:lnTo>
                    <a:lnTo>
                      <a:pt x="336" y="152"/>
                    </a:lnTo>
                    <a:lnTo>
                      <a:pt x="0" y="37"/>
                    </a:lnTo>
                    <a:lnTo>
                      <a:pt x="3" y="87"/>
                    </a:lnTo>
                    <a:lnTo>
                      <a:pt x="3" y="87"/>
                    </a:lnTo>
                    <a:close/>
                  </a:path>
                </a:pathLst>
              </a:custGeom>
              <a:solidFill>
                <a:srgbClr val="D1BA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01"/>
              <p:cNvSpPr>
                <a:spLocks/>
              </p:cNvSpPr>
              <p:nvPr/>
            </p:nvSpPr>
            <p:spPr bwMode="auto">
              <a:xfrm>
                <a:off x="4062" y="495"/>
                <a:ext cx="920" cy="390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59" y="0"/>
                  </a:cxn>
                  <a:cxn ang="0">
                    <a:pos x="705" y="53"/>
                  </a:cxn>
                  <a:cxn ang="0">
                    <a:pos x="305" y="148"/>
                  </a:cxn>
                  <a:cxn ang="0">
                    <a:pos x="398" y="180"/>
                  </a:cxn>
                  <a:cxn ang="0">
                    <a:pos x="800" y="81"/>
                  </a:cxn>
                  <a:cxn ang="0">
                    <a:pos x="842" y="65"/>
                  </a:cxn>
                  <a:cxn ang="0">
                    <a:pos x="895" y="94"/>
                  </a:cxn>
                  <a:cxn ang="0">
                    <a:pos x="919" y="129"/>
                  </a:cxn>
                  <a:cxn ang="0">
                    <a:pos x="920" y="228"/>
                  </a:cxn>
                  <a:cxn ang="0">
                    <a:pos x="871" y="294"/>
                  </a:cxn>
                  <a:cxn ang="0">
                    <a:pos x="824" y="297"/>
                  </a:cxn>
                  <a:cxn ang="0">
                    <a:pos x="816" y="318"/>
                  </a:cxn>
                  <a:cxn ang="0">
                    <a:pos x="775" y="337"/>
                  </a:cxn>
                  <a:cxn ang="0">
                    <a:pos x="724" y="353"/>
                  </a:cxn>
                  <a:cxn ang="0">
                    <a:pos x="653" y="390"/>
                  </a:cxn>
                  <a:cxn ang="0">
                    <a:pos x="658" y="371"/>
                  </a:cxn>
                  <a:cxn ang="0">
                    <a:pos x="681" y="316"/>
                  </a:cxn>
                  <a:cxn ang="0">
                    <a:pos x="850" y="248"/>
                  </a:cxn>
                  <a:cxn ang="0">
                    <a:pos x="884" y="208"/>
                  </a:cxn>
                  <a:cxn ang="0">
                    <a:pos x="874" y="137"/>
                  </a:cxn>
                  <a:cxn ang="0">
                    <a:pos x="850" y="124"/>
                  </a:cxn>
                  <a:cxn ang="0">
                    <a:pos x="423" y="243"/>
                  </a:cxn>
                  <a:cxn ang="0">
                    <a:pos x="0" y="97"/>
                  </a:cxn>
                  <a:cxn ang="0">
                    <a:pos x="0" y="97"/>
                  </a:cxn>
                </a:cxnLst>
                <a:rect l="0" t="0" r="r" b="b"/>
                <a:pathLst>
                  <a:path w="920" h="390">
                    <a:moveTo>
                      <a:pt x="0" y="97"/>
                    </a:moveTo>
                    <a:lnTo>
                      <a:pt x="459" y="0"/>
                    </a:lnTo>
                    <a:lnTo>
                      <a:pt x="705" y="53"/>
                    </a:lnTo>
                    <a:lnTo>
                      <a:pt x="305" y="148"/>
                    </a:lnTo>
                    <a:lnTo>
                      <a:pt x="398" y="180"/>
                    </a:lnTo>
                    <a:lnTo>
                      <a:pt x="800" y="81"/>
                    </a:lnTo>
                    <a:lnTo>
                      <a:pt x="842" y="65"/>
                    </a:lnTo>
                    <a:lnTo>
                      <a:pt x="895" y="94"/>
                    </a:lnTo>
                    <a:lnTo>
                      <a:pt x="919" y="129"/>
                    </a:lnTo>
                    <a:lnTo>
                      <a:pt x="920" y="228"/>
                    </a:lnTo>
                    <a:lnTo>
                      <a:pt x="871" y="294"/>
                    </a:lnTo>
                    <a:lnTo>
                      <a:pt x="824" y="297"/>
                    </a:lnTo>
                    <a:lnTo>
                      <a:pt x="816" y="318"/>
                    </a:lnTo>
                    <a:lnTo>
                      <a:pt x="775" y="337"/>
                    </a:lnTo>
                    <a:lnTo>
                      <a:pt x="724" y="353"/>
                    </a:lnTo>
                    <a:lnTo>
                      <a:pt x="653" y="390"/>
                    </a:lnTo>
                    <a:lnTo>
                      <a:pt x="658" y="371"/>
                    </a:lnTo>
                    <a:lnTo>
                      <a:pt x="681" y="316"/>
                    </a:lnTo>
                    <a:lnTo>
                      <a:pt x="850" y="248"/>
                    </a:lnTo>
                    <a:lnTo>
                      <a:pt x="884" y="208"/>
                    </a:lnTo>
                    <a:lnTo>
                      <a:pt x="874" y="137"/>
                    </a:lnTo>
                    <a:lnTo>
                      <a:pt x="850" y="124"/>
                    </a:lnTo>
                    <a:lnTo>
                      <a:pt x="423" y="243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02"/>
              <p:cNvSpPr>
                <a:spLocks/>
              </p:cNvSpPr>
              <p:nvPr/>
            </p:nvSpPr>
            <p:spPr bwMode="auto">
              <a:xfrm>
                <a:off x="4465" y="848"/>
                <a:ext cx="143" cy="82"/>
              </a:xfrm>
              <a:custGeom>
                <a:avLst/>
                <a:gdLst/>
                <a:ahLst/>
                <a:cxnLst>
                  <a:cxn ang="0">
                    <a:pos x="0" y="70"/>
                  </a:cxn>
                  <a:cxn ang="0">
                    <a:pos x="95" y="61"/>
                  </a:cxn>
                  <a:cxn ang="0">
                    <a:pos x="91" y="82"/>
                  </a:cxn>
                  <a:cxn ang="0">
                    <a:pos x="134" y="64"/>
                  </a:cxn>
                  <a:cxn ang="0">
                    <a:pos x="143" y="0"/>
                  </a:cxn>
                  <a:cxn ang="0">
                    <a:pos x="0" y="70"/>
                  </a:cxn>
                  <a:cxn ang="0">
                    <a:pos x="0" y="70"/>
                  </a:cxn>
                </a:cxnLst>
                <a:rect l="0" t="0" r="r" b="b"/>
                <a:pathLst>
                  <a:path w="143" h="82">
                    <a:moveTo>
                      <a:pt x="0" y="70"/>
                    </a:moveTo>
                    <a:lnTo>
                      <a:pt x="95" y="61"/>
                    </a:lnTo>
                    <a:lnTo>
                      <a:pt x="91" y="82"/>
                    </a:lnTo>
                    <a:lnTo>
                      <a:pt x="134" y="64"/>
                    </a:lnTo>
                    <a:lnTo>
                      <a:pt x="143" y="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AE4D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03"/>
              <p:cNvSpPr>
                <a:spLocks/>
              </p:cNvSpPr>
              <p:nvPr/>
            </p:nvSpPr>
            <p:spPr bwMode="auto">
              <a:xfrm>
                <a:off x="4014" y="488"/>
                <a:ext cx="946" cy="333"/>
              </a:xfrm>
              <a:custGeom>
                <a:avLst/>
                <a:gdLst/>
                <a:ahLst/>
                <a:cxnLst>
                  <a:cxn ang="0">
                    <a:pos x="8" y="87"/>
                  </a:cxn>
                  <a:cxn ang="0">
                    <a:pos x="0" y="119"/>
                  </a:cxn>
                  <a:cxn ang="0">
                    <a:pos x="83" y="160"/>
                  </a:cxn>
                  <a:cxn ang="0">
                    <a:pos x="94" y="199"/>
                  </a:cxn>
                  <a:cxn ang="0">
                    <a:pos x="96" y="234"/>
                  </a:cxn>
                  <a:cxn ang="0">
                    <a:pos x="86" y="272"/>
                  </a:cxn>
                  <a:cxn ang="0">
                    <a:pos x="112" y="239"/>
                  </a:cxn>
                  <a:cxn ang="0">
                    <a:pos x="126" y="199"/>
                  </a:cxn>
                  <a:cxn ang="0">
                    <a:pos x="123" y="170"/>
                  </a:cxn>
                  <a:cxn ang="0">
                    <a:pos x="443" y="283"/>
                  </a:cxn>
                  <a:cxn ang="0">
                    <a:pos x="898" y="131"/>
                  </a:cxn>
                  <a:cxn ang="0">
                    <a:pos x="912" y="170"/>
                  </a:cxn>
                  <a:cxn ang="0">
                    <a:pos x="912" y="215"/>
                  </a:cxn>
                  <a:cxn ang="0">
                    <a:pos x="880" y="255"/>
                  </a:cxn>
                  <a:cxn ang="0">
                    <a:pos x="730" y="315"/>
                  </a:cxn>
                  <a:cxn ang="0">
                    <a:pos x="722" y="333"/>
                  </a:cxn>
                  <a:cxn ang="0">
                    <a:pos x="896" y="267"/>
                  </a:cxn>
                  <a:cxn ang="0">
                    <a:pos x="930" y="243"/>
                  </a:cxn>
                  <a:cxn ang="0">
                    <a:pos x="946" y="205"/>
                  </a:cxn>
                  <a:cxn ang="0">
                    <a:pos x="941" y="152"/>
                  </a:cxn>
                  <a:cxn ang="0">
                    <a:pos x="917" y="123"/>
                  </a:cxn>
                  <a:cxn ang="0">
                    <a:pos x="893" y="112"/>
                  </a:cxn>
                  <a:cxn ang="0">
                    <a:pos x="831" y="141"/>
                  </a:cxn>
                  <a:cxn ang="0">
                    <a:pos x="454" y="231"/>
                  </a:cxn>
                  <a:cxn ang="0">
                    <a:pos x="86" y="117"/>
                  </a:cxn>
                  <a:cxn ang="0">
                    <a:pos x="433" y="250"/>
                  </a:cxn>
                  <a:cxn ang="0">
                    <a:pos x="433" y="263"/>
                  </a:cxn>
                  <a:cxn ang="0">
                    <a:pos x="16" y="111"/>
                  </a:cxn>
                  <a:cxn ang="0">
                    <a:pos x="29" y="96"/>
                  </a:cxn>
                  <a:cxn ang="0">
                    <a:pos x="492" y="13"/>
                  </a:cxn>
                  <a:cxn ang="0">
                    <a:pos x="719" y="55"/>
                  </a:cxn>
                  <a:cxn ang="0">
                    <a:pos x="479" y="0"/>
                  </a:cxn>
                  <a:cxn ang="0">
                    <a:pos x="8" y="87"/>
                  </a:cxn>
                  <a:cxn ang="0">
                    <a:pos x="8" y="87"/>
                  </a:cxn>
                </a:cxnLst>
                <a:rect l="0" t="0" r="r" b="b"/>
                <a:pathLst>
                  <a:path w="946" h="333">
                    <a:moveTo>
                      <a:pt x="8" y="87"/>
                    </a:moveTo>
                    <a:lnTo>
                      <a:pt x="0" y="119"/>
                    </a:lnTo>
                    <a:lnTo>
                      <a:pt x="83" y="160"/>
                    </a:lnTo>
                    <a:lnTo>
                      <a:pt x="94" y="199"/>
                    </a:lnTo>
                    <a:lnTo>
                      <a:pt x="96" y="234"/>
                    </a:lnTo>
                    <a:lnTo>
                      <a:pt x="86" y="272"/>
                    </a:lnTo>
                    <a:lnTo>
                      <a:pt x="112" y="239"/>
                    </a:lnTo>
                    <a:lnTo>
                      <a:pt x="126" y="199"/>
                    </a:lnTo>
                    <a:lnTo>
                      <a:pt x="123" y="170"/>
                    </a:lnTo>
                    <a:lnTo>
                      <a:pt x="443" y="283"/>
                    </a:lnTo>
                    <a:lnTo>
                      <a:pt x="898" y="131"/>
                    </a:lnTo>
                    <a:lnTo>
                      <a:pt x="912" y="170"/>
                    </a:lnTo>
                    <a:lnTo>
                      <a:pt x="912" y="215"/>
                    </a:lnTo>
                    <a:lnTo>
                      <a:pt x="880" y="255"/>
                    </a:lnTo>
                    <a:lnTo>
                      <a:pt x="730" y="315"/>
                    </a:lnTo>
                    <a:lnTo>
                      <a:pt x="722" y="333"/>
                    </a:lnTo>
                    <a:lnTo>
                      <a:pt x="896" y="267"/>
                    </a:lnTo>
                    <a:lnTo>
                      <a:pt x="930" y="243"/>
                    </a:lnTo>
                    <a:lnTo>
                      <a:pt x="946" y="205"/>
                    </a:lnTo>
                    <a:lnTo>
                      <a:pt x="941" y="152"/>
                    </a:lnTo>
                    <a:lnTo>
                      <a:pt x="917" y="123"/>
                    </a:lnTo>
                    <a:lnTo>
                      <a:pt x="893" y="112"/>
                    </a:lnTo>
                    <a:lnTo>
                      <a:pt x="831" y="141"/>
                    </a:lnTo>
                    <a:lnTo>
                      <a:pt x="454" y="231"/>
                    </a:lnTo>
                    <a:lnTo>
                      <a:pt x="86" y="117"/>
                    </a:lnTo>
                    <a:lnTo>
                      <a:pt x="433" y="250"/>
                    </a:lnTo>
                    <a:lnTo>
                      <a:pt x="433" y="263"/>
                    </a:lnTo>
                    <a:lnTo>
                      <a:pt x="16" y="111"/>
                    </a:lnTo>
                    <a:lnTo>
                      <a:pt x="29" y="96"/>
                    </a:lnTo>
                    <a:lnTo>
                      <a:pt x="492" y="13"/>
                    </a:lnTo>
                    <a:lnTo>
                      <a:pt x="719" y="55"/>
                    </a:lnTo>
                    <a:lnTo>
                      <a:pt x="479" y="0"/>
                    </a:lnTo>
                    <a:lnTo>
                      <a:pt x="8" y="87"/>
                    </a:lnTo>
                    <a:lnTo>
                      <a:pt x="8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204"/>
              <p:cNvSpPr>
                <a:spLocks/>
              </p:cNvSpPr>
              <p:nvPr/>
            </p:nvSpPr>
            <p:spPr bwMode="auto">
              <a:xfrm>
                <a:off x="4017" y="711"/>
                <a:ext cx="583" cy="295"/>
              </a:xfrm>
              <a:custGeom>
                <a:avLst/>
                <a:gdLst/>
                <a:ahLst/>
                <a:cxnLst>
                  <a:cxn ang="0">
                    <a:pos x="99" y="0"/>
                  </a:cxn>
                  <a:cxn ang="0">
                    <a:pos x="8" y="32"/>
                  </a:cxn>
                  <a:cxn ang="0">
                    <a:pos x="0" y="65"/>
                  </a:cxn>
                  <a:cxn ang="0">
                    <a:pos x="444" y="295"/>
                  </a:cxn>
                  <a:cxn ang="0">
                    <a:pos x="567" y="235"/>
                  </a:cxn>
                  <a:cxn ang="0">
                    <a:pos x="583" y="193"/>
                  </a:cxn>
                  <a:cxn ang="0">
                    <a:pos x="448" y="246"/>
                  </a:cxn>
                  <a:cxn ang="0">
                    <a:pos x="139" y="103"/>
                  </a:cxn>
                  <a:cxn ang="0">
                    <a:pos x="432" y="255"/>
                  </a:cxn>
                  <a:cxn ang="0">
                    <a:pos x="438" y="278"/>
                  </a:cxn>
                  <a:cxn ang="0">
                    <a:pos x="27" y="65"/>
                  </a:cxn>
                  <a:cxn ang="0">
                    <a:pos x="24" y="46"/>
                  </a:cxn>
                  <a:cxn ang="0">
                    <a:pos x="98" y="17"/>
                  </a:cxn>
                  <a:cxn ang="0">
                    <a:pos x="99" y="0"/>
                  </a:cxn>
                  <a:cxn ang="0">
                    <a:pos x="99" y="0"/>
                  </a:cxn>
                </a:cxnLst>
                <a:rect l="0" t="0" r="r" b="b"/>
                <a:pathLst>
                  <a:path w="583" h="295">
                    <a:moveTo>
                      <a:pt x="99" y="0"/>
                    </a:moveTo>
                    <a:lnTo>
                      <a:pt x="8" y="32"/>
                    </a:lnTo>
                    <a:lnTo>
                      <a:pt x="0" y="65"/>
                    </a:lnTo>
                    <a:lnTo>
                      <a:pt x="444" y="295"/>
                    </a:lnTo>
                    <a:lnTo>
                      <a:pt x="567" y="235"/>
                    </a:lnTo>
                    <a:lnTo>
                      <a:pt x="583" y="193"/>
                    </a:lnTo>
                    <a:lnTo>
                      <a:pt x="448" y="246"/>
                    </a:lnTo>
                    <a:lnTo>
                      <a:pt x="139" y="103"/>
                    </a:lnTo>
                    <a:lnTo>
                      <a:pt x="432" y="255"/>
                    </a:lnTo>
                    <a:lnTo>
                      <a:pt x="438" y="278"/>
                    </a:lnTo>
                    <a:lnTo>
                      <a:pt x="27" y="65"/>
                    </a:lnTo>
                    <a:lnTo>
                      <a:pt x="24" y="46"/>
                    </a:lnTo>
                    <a:lnTo>
                      <a:pt x="98" y="17"/>
                    </a:lnTo>
                    <a:lnTo>
                      <a:pt x="99" y="0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205"/>
              <p:cNvSpPr>
                <a:spLocks/>
              </p:cNvSpPr>
              <p:nvPr/>
            </p:nvSpPr>
            <p:spPr bwMode="auto">
              <a:xfrm>
                <a:off x="4097" y="679"/>
                <a:ext cx="487" cy="181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332" y="181"/>
                  </a:cxn>
                  <a:cxn ang="0">
                    <a:pos x="487" y="117"/>
                  </a:cxn>
                  <a:cxn ang="0">
                    <a:pos x="487" y="104"/>
                  </a:cxn>
                  <a:cxn ang="0">
                    <a:pos x="369" y="149"/>
                  </a:cxn>
                  <a:cxn ang="0">
                    <a:pos x="387" y="112"/>
                  </a:cxn>
                  <a:cxn ang="0">
                    <a:pos x="446" y="88"/>
                  </a:cxn>
                  <a:cxn ang="0">
                    <a:pos x="382" y="94"/>
                  </a:cxn>
                  <a:cxn ang="0">
                    <a:pos x="377" y="53"/>
                  </a:cxn>
                  <a:cxn ang="0">
                    <a:pos x="356" y="8"/>
                  </a:cxn>
                  <a:cxn ang="0">
                    <a:pos x="340" y="18"/>
                  </a:cxn>
                  <a:cxn ang="0">
                    <a:pos x="360" y="53"/>
                  </a:cxn>
                  <a:cxn ang="0">
                    <a:pos x="203" y="0"/>
                  </a:cxn>
                  <a:cxn ang="0">
                    <a:pos x="360" y="78"/>
                  </a:cxn>
                  <a:cxn ang="0">
                    <a:pos x="363" y="101"/>
                  </a:cxn>
                  <a:cxn ang="0">
                    <a:pos x="352" y="130"/>
                  </a:cxn>
                  <a:cxn ang="0">
                    <a:pos x="110" y="35"/>
                  </a:cxn>
                  <a:cxn ang="0">
                    <a:pos x="350" y="144"/>
                  </a:cxn>
                  <a:cxn ang="0">
                    <a:pos x="332" y="168"/>
                  </a:cxn>
                  <a:cxn ang="0">
                    <a:pos x="0" y="26"/>
                  </a:cxn>
                  <a:cxn ang="0">
                    <a:pos x="0" y="26"/>
                  </a:cxn>
                </a:cxnLst>
                <a:rect l="0" t="0" r="r" b="b"/>
                <a:pathLst>
                  <a:path w="487" h="181">
                    <a:moveTo>
                      <a:pt x="0" y="26"/>
                    </a:moveTo>
                    <a:lnTo>
                      <a:pt x="332" y="181"/>
                    </a:lnTo>
                    <a:lnTo>
                      <a:pt x="487" y="117"/>
                    </a:lnTo>
                    <a:lnTo>
                      <a:pt x="487" y="104"/>
                    </a:lnTo>
                    <a:lnTo>
                      <a:pt x="369" y="149"/>
                    </a:lnTo>
                    <a:lnTo>
                      <a:pt x="387" y="112"/>
                    </a:lnTo>
                    <a:lnTo>
                      <a:pt x="446" y="88"/>
                    </a:lnTo>
                    <a:lnTo>
                      <a:pt x="382" y="94"/>
                    </a:lnTo>
                    <a:lnTo>
                      <a:pt x="377" y="53"/>
                    </a:lnTo>
                    <a:lnTo>
                      <a:pt x="356" y="8"/>
                    </a:lnTo>
                    <a:lnTo>
                      <a:pt x="340" y="18"/>
                    </a:lnTo>
                    <a:lnTo>
                      <a:pt x="360" y="53"/>
                    </a:lnTo>
                    <a:lnTo>
                      <a:pt x="203" y="0"/>
                    </a:lnTo>
                    <a:lnTo>
                      <a:pt x="360" y="78"/>
                    </a:lnTo>
                    <a:lnTo>
                      <a:pt x="363" y="101"/>
                    </a:lnTo>
                    <a:lnTo>
                      <a:pt x="352" y="130"/>
                    </a:lnTo>
                    <a:lnTo>
                      <a:pt x="110" y="35"/>
                    </a:lnTo>
                    <a:lnTo>
                      <a:pt x="350" y="144"/>
                    </a:lnTo>
                    <a:lnTo>
                      <a:pt x="332" y="16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206"/>
              <p:cNvSpPr>
                <a:spLocks/>
              </p:cNvSpPr>
              <p:nvPr/>
            </p:nvSpPr>
            <p:spPr bwMode="auto">
              <a:xfrm>
                <a:off x="4527" y="675"/>
                <a:ext cx="342" cy="451"/>
              </a:xfrm>
              <a:custGeom>
                <a:avLst/>
                <a:gdLst/>
                <a:ahLst/>
                <a:cxnLst>
                  <a:cxn ang="0">
                    <a:pos x="0" y="117"/>
                  </a:cxn>
                  <a:cxn ang="0">
                    <a:pos x="128" y="80"/>
                  </a:cxn>
                  <a:cxn ang="0">
                    <a:pos x="342" y="0"/>
                  </a:cxn>
                  <a:cxn ang="0">
                    <a:pos x="193" y="77"/>
                  </a:cxn>
                  <a:cxn ang="0">
                    <a:pos x="219" y="108"/>
                  </a:cxn>
                  <a:cxn ang="0">
                    <a:pos x="219" y="144"/>
                  </a:cxn>
                  <a:cxn ang="0">
                    <a:pos x="198" y="208"/>
                  </a:cxn>
                  <a:cxn ang="0">
                    <a:pos x="171" y="277"/>
                  </a:cxn>
                  <a:cxn ang="0">
                    <a:pos x="169" y="314"/>
                  </a:cxn>
                  <a:cxn ang="0">
                    <a:pos x="195" y="370"/>
                  </a:cxn>
                  <a:cxn ang="0">
                    <a:pos x="158" y="327"/>
                  </a:cxn>
                  <a:cxn ang="0">
                    <a:pos x="153" y="279"/>
                  </a:cxn>
                  <a:cxn ang="0">
                    <a:pos x="182" y="199"/>
                  </a:cxn>
                  <a:cxn ang="0">
                    <a:pos x="204" y="139"/>
                  </a:cxn>
                  <a:cxn ang="0">
                    <a:pos x="169" y="79"/>
                  </a:cxn>
                  <a:cxn ang="0">
                    <a:pos x="75" y="114"/>
                  </a:cxn>
                  <a:cxn ang="0">
                    <a:pos x="85" y="133"/>
                  </a:cxn>
                  <a:cxn ang="0">
                    <a:pos x="91" y="181"/>
                  </a:cxn>
                  <a:cxn ang="0">
                    <a:pos x="83" y="235"/>
                  </a:cxn>
                  <a:cxn ang="0">
                    <a:pos x="69" y="288"/>
                  </a:cxn>
                  <a:cxn ang="0">
                    <a:pos x="64" y="342"/>
                  </a:cxn>
                  <a:cxn ang="0">
                    <a:pos x="80" y="397"/>
                  </a:cxn>
                  <a:cxn ang="0">
                    <a:pos x="115" y="451"/>
                  </a:cxn>
                  <a:cxn ang="0">
                    <a:pos x="78" y="429"/>
                  </a:cxn>
                  <a:cxn ang="0">
                    <a:pos x="53" y="370"/>
                  </a:cxn>
                  <a:cxn ang="0">
                    <a:pos x="46" y="306"/>
                  </a:cxn>
                  <a:cxn ang="0">
                    <a:pos x="65" y="221"/>
                  </a:cxn>
                  <a:cxn ang="0">
                    <a:pos x="72" y="171"/>
                  </a:cxn>
                  <a:cxn ang="0">
                    <a:pos x="46" y="122"/>
                  </a:cxn>
                  <a:cxn ang="0">
                    <a:pos x="0" y="117"/>
                  </a:cxn>
                  <a:cxn ang="0">
                    <a:pos x="0" y="117"/>
                  </a:cxn>
                </a:cxnLst>
                <a:rect l="0" t="0" r="r" b="b"/>
                <a:pathLst>
                  <a:path w="342" h="451">
                    <a:moveTo>
                      <a:pt x="0" y="117"/>
                    </a:moveTo>
                    <a:lnTo>
                      <a:pt x="128" y="80"/>
                    </a:lnTo>
                    <a:lnTo>
                      <a:pt x="342" y="0"/>
                    </a:lnTo>
                    <a:lnTo>
                      <a:pt x="193" y="77"/>
                    </a:lnTo>
                    <a:lnTo>
                      <a:pt x="219" y="108"/>
                    </a:lnTo>
                    <a:lnTo>
                      <a:pt x="219" y="144"/>
                    </a:lnTo>
                    <a:lnTo>
                      <a:pt x="198" y="208"/>
                    </a:lnTo>
                    <a:lnTo>
                      <a:pt x="171" y="277"/>
                    </a:lnTo>
                    <a:lnTo>
                      <a:pt x="169" y="314"/>
                    </a:lnTo>
                    <a:lnTo>
                      <a:pt x="195" y="370"/>
                    </a:lnTo>
                    <a:lnTo>
                      <a:pt x="158" y="327"/>
                    </a:lnTo>
                    <a:lnTo>
                      <a:pt x="153" y="279"/>
                    </a:lnTo>
                    <a:lnTo>
                      <a:pt x="182" y="199"/>
                    </a:lnTo>
                    <a:lnTo>
                      <a:pt x="204" y="139"/>
                    </a:lnTo>
                    <a:lnTo>
                      <a:pt x="169" y="79"/>
                    </a:lnTo>
                    <a:lnTo>
                      <a:pt x="75" y="114"/>
                    </a:lnTo>
                    <a:lnTo>
                      <a:pt x="85" y="133"/>
                    </a:lnTo>
                    <a:lnTo>
                      <a:pt x="91" y="181"/>
                    </a:lnTo>
                    <a:lnTo>
                      <a:pt x="83" y="235"/>
                    </a:lnTo>
                    <a:lnTo>
                      <a:pt x="69" y="288"/>
                    </a:lnTo>
                    <a:lnTo>
                      <a:pt x="64" y="342"/>
                    </a:lnTo>
                    <a:lnTo>
                      <a:pt x="80" y="397"/>
                    </a:lnTo>
                    <a:lnTo>
                      <a:pt x="115" y="451"/>
                    </a:lnTo>
                    <a:lnTo>
                      <a:pt x="78" y="429"/>
                    </a:lnTo>
                    <a:lnTo>
                      <a:pt x="53" y="370"/>
                    </a:lnTo>
                    <a:lnTo>
                      <a:pt x="46" y="306"/>
                    </a:lnTo>
                    <a:lnTo>
                      <a:pt x="65" y="221"/>
                    </a:lnTo>
                    <a:lnTo>
                      <a:pt x="72" y="171"/>
                    </a:lnTo>
                    <a:lnTo>
                      <a:pt x="46" y="122"/>
                    </a:lnTo>
                    <a:lnTo>
                      <a:pt x="0" y="117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207"/>
              <p:cNvSpPr>
                <a:spLocks/>
              </p:cNvSpPr>
              <p:nvPr/>
            </p:nvSpPr>
            <p:spPr bwMode="auto">
              <a:xfrm>
                <a:off x="4634" y="1021"/>
                <a:ext cx="88" cy="105"/>
              </a:xfrm>
              <a:custGeom>
                <a:avLst/>
                <a:gdLst/>
                <a:ahLst/>
                <a:cxnLst>
                  <a:cxn ang="0">
                    <a:pos x="8" y="105"/>
                  </a:cxn>
                  <a:cxn ang="0">
                    <a:pos x="0" y="49"/>
                  </a:cxn>
                  <a:cxn ang="0">
                    <a:pos x="22" y="0"/>
                  </a:cxn>
                  <a:cxn ang="0">
                    <a:pos x="43" y="1"/>
                  </a:cxn>
                  <a:cxn ang="0">
                    <a:pos x="88" y="24"/>
                  </a:cxn>
                  <a:cxn ang="0">
                    <a:pos x="34" y="19"/>
                  </a:cxn>
                  <a:cxn ang="0">
                    <a:pos x="14" y="51"/>
                  </a:cxn>
                  <a:cxn ang="0">
                    <a:pos x="8" y="105"/>
                  </a:cxn>
                  <a:cxn ang="0">
                    <a:pos x="8" y="105"/>
                  </a:cxn>
                </a:cxnLst>
                <a:rect l="0" t="0" r="r" b="b"/>
                <a:pathLst>
                  <a:path w="88" h="105">
                    <a:moveTo>
                      <a:pt x="8" y="105"/>
                    </a:moveTo>
                    <a:lnTo>
                      <a:pt x="0" y="49"/>
                    </a:lnTo>
                    <a:lnTo>
                      <a:pt x="22" y="0"/>
                    </a:lnTo>
                    <a:lnTo>
                      <a:pt x="43" y="1"/>
                    </a:lnTo>
                    <a:lnTo>
                      <a:pt x="88" y="24"/>
                    </a:lnTo>
                    <a:lnTo>
                      <a:pt x="34" y="19"/>
                    </a:lnTo>
                    <a:lnTo>
                      <a:pt x="14" y="51"/>
                    </a:lnTo>
                    <a:lnTo>
                      <a:pt x="8" y="105"/>
                    </a:lnTo>
                    <a:lnTo>
                      <a:pt x="8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208"/>
              <p:cNvSpPr>
                <a:spLocks/>
              </p:cNvSpPr>
              <p:nvPr/>
            </p:nvSpPr>
            <p:spPr bwMode="auto">
              <a:xfrm>
                <a:off x="4709" y="565"/>
                <a:ext cx="280" cy="334"/>
              </a:xfrm>
              <a:custGeom>
                <a:avLst/>
                <a:gdLst/>
                <a:ahLst/>
                <a:cxnLst>
                  <a:cxn ang="0">
                    <a:pos x="21" y="293"/>
                  </a:cxn>
                  <a:cxn ang="0">
                    <a:pos x="177" y="221"/>
                  </a:cxn>
                  <a:cxn ang="0">
                    <a:pos x="214" y="216"/>
                  </a:cxn>
                  <a:cxn ang="0">
                    <a:pos x="240" y="192"/>
                  </a:cxn>
                  <a:cxn ang="0">
                    <a:pos x="265" y="133"/>
                  </a:cxn>
                  <a:cxn ang="0">
                    <a:pos x="254" y="50"/>
                  </a:cxn>
                  <a:cxn ang="0">
                    <a:pos x="216" y="16"/>
                  </a:cxn>
                  <a:cxn ang="0">
                    <a:pos x="147" y="38"/>
                  </a:cxn>
                  <a:cxn ang="0">
                    <a:pos x="203" y="0"/>
                  </a:cxn>
                  <a:cxn ang="0">
                    <a:pos x="240" y="13"/>
                  </a:cxn>
                  <a:cxn ang="0">
                    <a:pos x="272" y="46"/>
                  </a:cxn>
                  <a:cxn ang="0">
                    <a:pos x="280" y="115"/>
                  </a:cxn>
                  <a:cxn ang="0">
                    <a:pos x="277" y="163"/>
                  </a:cxn>
                  <a:cxn ang="0">
                    <a:pos x="245" y="222"/>
                  </a:cxn>
                  <a:cxn ang="0">
                    <a:pos x="224" y="235"/>
                  </a:cxn>
                  <a:cxn ang="0">
                    <a:pos x="185" y="235"/>
                  </a:cxn>
                  <a:cxn ang="0">
                    <a:pos x="0" y="334"/>
                  </a:cxn>
                  <a:cxn ang="0">
                    <a:pos x="21" y="293"/>
                  </a:cxn>
                  <a:cxn ang="0">
                    <a:pos x="21" y="293"/>
                  </a:cxn>
                </a:cxnLst>
                <a:rect l="0" t="0" r="r" b="b"/>
                <a:pathLst>
                  <a:path w="280" h="334">
                    <a:moveTo>
                      <a:pt x="21" y="293"/>
                    </a:moveTo>
                    <a:lnTo>
                      <a:pt x="177" y="221"/>
                    </a:lnTo>
                    <a:lnTo>
                      <a:pt x="214" y="216"/>
                    </a:lnTo>
                    <a:lnTo>
                      <a:pt x="240" y="192"/>
                    </a:lnTo>
                    <a:lnTo>
                      <a:pt x="265" y="133"/>
                    </a:lnTo>
                    <a:lnTo>
                      <a:pt x="254" y="50"/>
                    </a:lnTo>
                    <a:lnTo>
                      <a:pt x="216" y="16"/>
                    </a:lnTo>
                    <a:lnTo>
                      <a:pt x="147" y="38"/>
                    </a:lnTo>
                    <a:lnTo>
                      <a:pt x="203" y="0"/>
                    </a:lnTo>
                    <a:lnTo>
                      <a:pt x="240" y="13"/>
                    </a:lnTo>
                    <a:lnTo>
                      <a:pt x="272" y="46"/>
                    </a:lnTo>
                    <a:lnTo>
                      <a:pt x="280" y="115"/>
                    </a:lnTo>
                    <a:lnTo>
                      <a:pt x="277" y="163"/>
                    </a:lnTo>
                    <a:lnTo>
                      <a:pt x="245" y="222"/>
                    </a:lnTo>
                    <a:lnTo>
                      <a:pt x="224" y="235"/>
                    </a:lnTo>
                    <a:lnTo>
                      <a:pt x="185" y="235"/>
                    </a:lnTo>
                    <a:lnTo>
                      <a:pt x="0" y="334"/>
                    </a:lnTo>
                    <a:lnTo>
                      <a:pt x="21" y="293"/>
                    </a:lnTo>
                    <a:lnTo>
                      <a:pt x="21" y="2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209"/>
              <p:cNvSpPr>
                <a:spLocks/>
              </p:cNvSpPr>
              <p:nvPr/>
            </p:nvSpPr>
            <p:spPr bwMode="auto">
              <a:xfrm>
                <a:off x="4313" y="546"/>
                <a:ext cx="562" cy="139"/>
              </a:xfrm>
              <a:custGeom>
                <a:avLst/>
                <a:gdLst/>
                <a:ahLst/>
                <a:cxnLst>
                  <a:cxn ang="0">
                    <a:pos x="562" y="30"/>
                  </a:cxn>
                  <a:cxn ang="0">
                    <a:pos x="470" y="14"/>
                  </a:cxn>
                  <a:cxn ang="0">
                    <a:pos x="454" y="2"/>
                  </a:cxn>
                  <a:cxn ang="0">
                    <a:pos x="428" y="0"/>
                  </a:cxn>
                  <a:cxn ang="0">
                    <a:pos x="0" y="94"/>
                  </a:cxn>
                  <a:cxn ang="0">
                    <a:pos x="139" y="139"/>
                  </a:cxn>
                  <a:cxn ang="0">
                    <a:pos x="502" y="46"/>
                  </a:cxn>
                  <a:cxn ang="0">
                    <a:pos x="132" y="118"/>
                  </a:cxn>
                  <a:cxn ang="0">
                    <a:pos x="96" y="94"/>
                  </a:cxn>
                  <a:cxn ang="0">
                    <a:pos x="431" y="13"/>
                  </a:cxn>
                  <a:cxn ang="0">
                    <a:pos x="455" y="19"/>
                  </a:cxn>
                  <a:cxn ang="0">
                    <a:pos x="562" y="30"/>
                  </a:cxn>
                  <a:cxn ang="0">
                    <a:pos x="562" y="30"/>
                  </a:cxn>
                </a:cxnLst>
                <a:rect l="0" t="0" r="r" b="b"/>
                <a:pathLst>
                  <a:path w="562" h="139">
                    <a:moveTo>
                      <a:pt x="562" y="30"/>
                    </a:moveTo>
                    <a:lnTo>
                      <a:pt x="470" y="14"/>
                    </a:lnTo>
                    <a:lnTo>
                      <a:pt x="454" y="2"/>
                    </a:lnTo>
                    <a:lnTo>
                      <a:pt x="428" y="0"/>
                    </a:lnTo>
                    <a:lnTo>
                      <a:pt x="0" y="94"/>
                    </a:lnTo>
                    <a:lnTo>
                      <a:pt x="139" y="139"/>
                    </a:lnTo>
                    <a:lnTo>
                      <a:pt x="502" y="46"/>
                    </a:lnTo>
                    <a:lnTo>
                      <a:pt x="132" y="118"/>
                    </a:lnTo>
                    <a:lnTo>
                      <a:pt x="96" y="94"/>
                    </a:lnTo>
                    <a:lnTo>
                      <a:pt x="431" y="13"/>
                    </a:lnTo>
                    <a:lnTo>
                      <a:pt x="455" y="19"/>
                    </a:lnTo>
                    <a:lnTo>
                      <a:pt x="562" y="30"/>
                    </a:lnTo>
                    <a:lnTo>
                      <a:pt x="56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3" name="Picture 210" descr="Рисунок1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08" y="2414"/>
              <a:ext cx="1180" cy="767"/>
            </a:xfrm>
            <a:prstGeom prst="rect">
              <a:avLst/>
            </a:prstGeom>
            <a:noFill/>
          </p:spPr>
        </p:pic>
      </p:grpSp>
      <p:sp>
        <p:nvSpPr>
          <p:cNvPr id="61" name="TextBox 60"/>
          <p:cNvSpPr txBox="1"/>
          <p:nvPr/>
        </p:nvSpPr>
        <p:spPr>
          <a:xfrm>
            <a:off x="1475656" y="1340768"/>
            <a:ext cx="76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Создано более 29000 мини-сайтов</a:t>
            </a:r>
          </a:p>
          <a:p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                                пользователей</a:t>
            </a:r>
            <a:endParaRPr lang="ru-RU" sz="28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5903893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Собрано около 87000 учебно-методических материалов</a:t>
            </a:r>
            <a:endParaRPr lang="ru-RU" sz="28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КТ1.webp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 flipV="1">
            <a:off x="1143000" y="-1143000"/>
            <a:ext cx="6858000" cy="9144000"/>
          </a:xfrm>
          <a:prstGeom prst="rect">
            <a:avLst/>
          </a:prstGeom>
        </p:spPr>
      </p:pic>
      <p:pic>
        <p:nvPicPr>
          <p:cNvPr id="6" name="Рисунок 5" descr="сайт 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0"/>
            <a:ext cx="2537520" cy="126876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836712"/>
            <a:ext cx="842493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75856" y="18864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Сайт учреждения</a:t>
            </a:r>
            <a:endParaRPr lang="ru-RU" sz="3600" b="1" dirty="0">
              <a:ln w="1905"/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193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116</cp:revision>
  <dcterms:created xsi:type="dcterms:W3CDTF">2012-03-24T12:31:34Z</dcterms:created>
  <dcterms:modified xsi:type="dcterms:W3CDTF">2014-01-03T13:55:02Z</dcterms:modified>
</cp:coreProperties>
</file>