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80" autoAdjust="0"/>
  </p:normalViewPr>
  <p:slideViewPr>
    <p:cSldViewPr>
      <p:cViewPr varScale="1">
        <p:scale>
          <a:sx n="92" d="100"/>
          <a:sy n="92" d="100"/>
        </p:scale>
        <p:origin x="-10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&#1052;&#1072;&#1084;&#1072;\x-mode_-_v_mire_zhivotnih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7851648" cy="2291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Кто такие самые необыкновенные животные?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Клуб исследователей учащихся 1 класса «Хочу все знать»</a:t>
            </a:r>
          </a:p>
          <a:p>
            <a:pPr algn="ctr"/>
            <a:r>
              <a:rPr lang="ru-RU" sz="1800" dirty="0" smtClean="0">
                <a:solidFill>
                  <a:srgbClr val="FFFF00"/>
                </a:solidFill>
              </a:rPr>
              <a:t>Классный руководитель </a:t>
            </a:r>
            <a:r>
              <a:rPr lang="ru-RU" sz="1800" dirty="0" err="1" smtClean="0">
                <a:solidFill>
                  <a:srgbClr val="FFFF00"/>
                </a:solidFill>
              </a:rPr>
              <a:t>Шишканова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err="1" smtClean="0">
                <a:solidFill>
                  <a:srgbClr val="FFFF00"/>
                </a:solidFill>
              </a:rPr>
              <a:t>Снежана</a:t>
            </a:r>
            <a:r>
              <a:rPr lang="ru-RU" sz="1800" dirty="0" smtClean="0">
                <a:solidFill>
                  <a:srgbClr val="FFFF00"/>
                </a:solidFill>
              </a:rPr>
              <a:t> Егоровна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4" name="x-mode_-_v_mire_zhivotni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68344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2743200" cy="1162050"/>
          </a:xfrm>
        </p:spPr>
        <p:txBody>
          <a:bodyPr/>
          <a:lstStyle/>
          <a:p>
            <a:r>
              <a:rPr lang="ru-RU" sz="3600" b="1" i="1" dirty="0" smtClean="0"/>
              <a:t>Африканский слон</a:t>
            </a:r>
            <a:endParaRPr lang="ru-RU" sz="36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Самое крупное наземное животное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0001-001-Slon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32250" y="404664"/>
            <a:ext cx="4788222" cy="3591167"/>
          </a:xfrm>
        </p:spPr>
      </p:pic>
      <p:pic>
        <p:nvPicPr>
          <p:cNvPr id="4098" name="Picture 2" descr="C:\Documents and Settings\user\Мои документы\Мои рисунки\d664cab8cf4df1d00f819510f68_pr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05064"/>
            <a:ext cx="3881243" cy="257214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rctic_tern_sterna_paradisaea_64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915816" y="980728"/>
            <a:ext cx="4248472" cy="529622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Гигантская белая акула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200" dirty="0" smtClean="0"/>
              <a:t>Животное, которое обладает самым мощным укусом</a:t>
            </a:r>
            <a:endParaRPr lang="ru-RU" sz="32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f_983352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87554" y="2564904"/>
            <a:ext cx="4278896" cy="3744416"/>
          </a:xfrm>
        </p:spPr>
      </p:pic>
      <p:pic>
        <p:nvPicPr>
          <p:cNvPr id="14" name="Содержимое 13" descr="a328d12fab8239232d7202e8ca9103b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920353"/>
            <a:ext cx="4041775" cy="3035006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/>
              <a:t>Губка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1628800"/>
            <a:ext cx="2743200" cy="4572000"/>
          </a:xfrm>
        </p:spPr>
        <p:txBody>
          <a:bodyPr/>
          <a:lstStyle/>
          <a:p>
            <a:pPr lvl="0"/>
            <a:r>
              <a:rPr lang="ru-RU" sz="2000" b="1" dirty="0" smtClean="0"/>
              <a:t>Это одно из самых примитивных морских животных. Если какая-то часть ее тела отламывается или съедается хищником, то тут же вырастает снова.) </a:t>
            </a:r>
          </a:p>
          <a:p>
            <a:endParaRPr lang="ru-RU" dirty="0"/>
          </a:p>
        </p:txBody>
      </p:sp>
      <p:pic>
        <p:nvPicPr>
          <p:cNvPr id="5" name="Содержимое 4" descr="4692_1234961819_fu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764704"/>
            <a:ext cx="3673878" cy="2520280"/>
          </a:xfrm>
        </p:spPr>
      </p:pic>
      <p:pic>
        <p:nvPicPr>
          <p:cNvPr id="1026" name="Picture 2" descr="C:\Documents and Settings\user\Мои документы\Мои рисунки\spon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356992"/>
            <a:ext cx="4762500" cy="3190875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Стриж-колючехвост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700808"/>
            <a:ext cx="2743200" cy="486003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Самая быстрая птица</a:t>
            </a:r>
          </a:p>
          <a:p>
            <a:r>
              <a:rPr lang="ru-RU" sz="2800" dirty="0" smtClean="0"/>
              <a:t>Скорость его полета может достигать 170 километров в час; за день стрижи могут пролететь до 900 км</a:t>
            </a:r>
            <a:endParaRPr lang="ru-RU" sz="2800" dirty="0"/>
          </a:p>
        </p:txBody>
      </p:sp>
      <p:pic>
        <p:nvPicPr>
          <p:cNvPr id="5" name="Содержимое 4" descr="1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4365104"/>
            <a:ext cx="1784841" cy="2176636"/>
          </a:xfrm>
        </p:spPr>
      </p:pic>
      <p:pic>
        <p:nvPicPr>
          <p:cNvPr id="2050" name="Picture 2" descr="C:\Documents and Settings\user\Мои документы\Мои рисунки\24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80728"/>
            <a:ext cx="3635499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Парусник</a:t>
            </a:r>
            <a:endParaRPr lang="ru-RU" sz="4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Самое быстрое морское животное</a:t>
            </a:r>
          </a:p>
          <a:p>
            <a:r>
              <a:rPr lang="ru-RU" sz="2400" dirty="0" smtClean="0"/>
              <a:t>Эта рыба может плавать со скоростью 109 километров в час. Серповидный хвост позволяет ей стремительно разрезать толщу воды</a:t>
            </a:r>
            <a:endParaRPr lang="ru-RU" sz="2400" dirty="0"/>
          </a:p>
        </p:txBody>
      </p:sp>
      <p:pic>
        <p:nvPicPr>
          <p:cNvPr id="10" name="Содержимое 9" descr="4931804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3068960"/>
            <a:ext cx="4540883" cy="3312368"/>
          </a:xfrm>
        </p:spPr>
      </p:pic>
      <p:pic>
        <p:nvPicPr>
          <p:cNvPr id="3074" name="Picture 2" descr="C:\Documents and Settings\user\Мои документы\Мои рисунки\t_pacific_sailfish_1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4250" y="692696"/>
            <a:ext cx="3361765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Гепард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Самое быстрое животное на суше</a:t>
            </a:r>
          </a:p>
          <a:p>
            <a:pPr lvl="0"/>
            <a:r>
              <a:rPr lang="ru-RU" sz="2000" dirty="0" smtClean="0"/>
              <a:t>Гепарды могут развивать</a:t>
            </a:r>
            <a:r>
              <a:rPr lang="en-US" sz="2000" dirty="0" smtClean="0"/>
              <a:t>   </a:t>
            </a:r>
            <a:r>
              <a:rPr lang="ru-RU" sz="2000" dirty="0" smtClean="0"/>
              <a:t>скорость до 110 километров в час, но лишь на отрезках не более 400      метров; после короткой погони им приходится останавливаться,</a:t>
            </a:r>
            <a:r>
              <a:rPr lang="en-US" sz="2000" dirty="0" smtClean="0"/>
              <a:t> </a:t>
            </a:r>
            <a:r>
              <a:rPr lang="ru-RU" sz="2000" dirty="0" smtClean="0"/>
              <a:t>чтобы  остыть и перевести дух.</a:t>
            </a:r>
            <a:endParaRPr lang="ru-RU" sz="2000" dirty="0"/>
          </a:p>
        </p:txBody>
      </p:sp>
      <p:pic>
        <p:nvPicPr>
          <p:cNvPr id="5" name="Содержимое 4" descr="123_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045494"/>
            <a:ext cx="5111750" cy="3833812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d4ee1d24a8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6696"/>
            <a:ext cx="7776864" cy="5616624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Голубой кит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700808"/>
            <a:ext cx="4112196" cy="1008112"/>
          </a:xfrm>
        </p:spPr>
        <p:txBody>
          <a:bodyPr/>
          <a:lstStyle/>
          <a:p>
            <a:pPr lvl="0"/>
            <a:r>
              <a:rPr lang="ru-RU" sz="1800" dirty="0" smtClean="0"/>
              <a:t>Самое большое животное из всех, которые когда-либо обитали на </a:t>
            </a:r>
          </a:p>
          <a:p>
            <a:r>
              <a:rPr lang="ru-RU" dirty="0" smtClean="0"/>
              <a:t>         Земле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56793"/>
            <a:ext cx="4041775" cy="9578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Своими размерами он превосходит даже динозавров. Его длина в среднем составляет 80 метров, а вес 122 тонны</a:t>
            </a:r>
            <a:endParaRPr lang="ru-RU" dirty="0"/>
          </a:p>
        </p:txBody>
      </p:sp>
      <p:pic>
        <p:nvPicPr>
          <p:cNvPr id="8" name="Содержимое 7" descr="nature_00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597629" y="2924944"/>
            <a:ext cx="4089171" cy="3024336"/>
          </a:xfrm>
        </p:spPr>
      </p:pic>
      <p:pic>
        <p:nvPicPr>
          <p:cNvPr id="10" name="Содержимое 9" descr="3430_baleines_006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b="1" i="1" dirty="0" smtClean="0"/>
              <a:t>Полярные крачки </a:t>
            </a:r>
            <a:r>
              <a:rPr lang="ru-RU" sz="3200" dirty="0" smtClean="0"/>
              <a:t>– </a:t>
            </a:r>
            <a:r>
              <a:rPr lang="ru-RU" sz="3200" b="1" dirty="0" smtClean="0">
                <a:solidFill>
                  <a:srgbClr val="00B050"/>
                </a:solidFill>
              </a:rPr>
              <a:t>величайшие путешественники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Ежегодно они совершают из Арктики в Антарктику и обратно  путешествия длиной в 38400 километров. Летом крачки размножаются   в Арктике. Затем они совершают перелет через весь Земной шар в   Антарктику, где их снова ждет лето. Возможно это вызвано тем, что  требующийся им корм в изобилии встречается в полярных областях  только в летний период</a:t>
            </a:r>
            <a:endParaRPr lang="ru-RU" dirty="0"/>
          </a:p>
        </p:txBody>
      </p:sp>
      <p:pic>
        <p:nvPicPr>
          <p:cNvPr id="5" name="Содержимое 4" descr="0_f76e_54ae78bb_X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80112" y="4437112"/>
            <a:ext cx="3290783" cy="2232248"/>
          </a:xfrm>
        </p:spPr>
      </p:pic>
      <p:pic>
        <p:nvPicPr>
          <p:cNvPr id="5122" name="Picture 2" descr="C:\Documents and Settings\user\Мои документы\Мои рисунки\1212275708_i-10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4102885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241</Words>
  <Application>Microsoft Office PowerPoint</Application>
  <PresentationFormat>Экран (4:3)</PresentationFormat>
  <Paragraphs>24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Кто такие самые необыкновенные животные?</vt:lpstr>
      <vt:lpstr>Гигантская белая акула </vt:lpstr>
      <vt:lpstr>Губка</vt:lpstr>
      <vt:lpstr>Стриж-колючехвост</vt:lpstr>
      <vt:lpstr>Парусник</vt:lpstr>
      <vt:lpstr>Гепард</vt:lpstr>
      <vt:lpstr>Слайд 7</vt:lpstr>
      <vt:lpstr>Голубой кит</vt:lpstr>
      <vt:lpstr>Полярные крачки – величайшие путешественники</vt:lpstr>
      <vt:lpstr>Африканский слон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необыкновенные животные</dc:title>
  <cp:lastModifiedBy>Sergey</cp:lastModifiedBy>
  <cp:revision>16</cp:revision>
  <dcterms:modified xsi:type="dcterms:W3CDTF">2011-01-28T11:57:28Z</dcterms:modified>
</cp:coreProperties>
</file>