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6" r:id="rId2"/>
    <p:sldId id="259" r:id="rId3"/>
    <p:sldId id="256" r:id="rId4"/>
    <p:sldId id="260" r:id="rId5"/>
    <p:sldId id="271" r:id="rId6"/>
    <p:sldId id="265" r:id="rId7"/>
    <p:sldId id="264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77" r:id="rId16"/>
    <p:sldId id="278" r:id="rId17"/>
    <p:sldId id="279" r:id="rId18"/>
    <p:sldId id="280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75A3D-0111-40C8-8016-084542495075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2B95-B1E2-49EA-9903-8324BACF96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27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2B95-B1E2-49EA-9903-8324BACF96C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8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72B95-B1E2-49EA-9903-8324BACF96C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5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3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25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3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8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7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1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45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6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630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 smtClean="0">
                <a:solidFill>
                  <a:srgbClr val="002060"/>
                </a:solidFill>
              </a:rPr>
              <a:t>Презентация к </a:t>
            </a:r>
            <a:r>
              <a:rPr lang="ru-RU">
                <a:solidFill>
                  <a:srgbClr val="002060"/>
                </a:solidFill>
              </a:rPr>
              <a:t>занятия по познавательному развитию для детей дошкольного возраста (подготовительная группа</a:t>
            </a:r>
            <a:r>
              <a:rPr lang="ru-RU" smtClean="0">
                <a:solidFill>
                  <a:srgbClr val="002060"/>
                </a:solidFill>
              </a:rPr>
              <a:t>).</a:t>
            </a:r>
            <a:br>
              <a:rPr lang="ru-RU" smtClean="0">
                <a:solidFill>
                  <a:srgbClr val="002060"/>
                </a:solidFill>
              </a:rPr>
            </a:br>
            <a:r>
              <a:rPr lang="ru-RU">
                <a:solidFill>
                  <a:srgbClr val="002060"/>
                </a:solidFill>
              </a:rPr>
              <a:t/>
            </a:r>
            <a:br>
              <a:rPr lang="ru-RU">
                <a:solidFill>
                  <a:srgbClr val="002060"/>
                </a:solidFill>
              </a:rPr>
            </a:br>
            <a:r>
              <a:rPr lang="ru-RU" u="sng">
                <a:solidFill>
                  <a:srgbClr val="002060"/>
                </a:solidFill>
              </a:rPr>
              <a:t>Тема:</a:t>
            </a:r>
            <a:r>
              <a:rPr lang="ru-RU">
                <a:solidFill>
                  <a:srgbClr val="C00000"/>
                </a:solidFill>
              </a:rPr>
              <a:t> «Недаром помнит вся Россия про день Бородина!»</a:t>
            </a:r>
            <a:br>
              <a:rPr lang="ru-RU">
                <a:solidFill>
                  <a:srgbClr val="C00000"/>
                </a:solidFill>
              </a:rPr>
            </a:br>
            <a:endParaRPr lang="ru-RU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5483" l="9970" r="89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3140968"/>
            <a:ext cx="1850905" cy="35899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3808" y="6295812"/>
            <a:ext cx="297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002060"/>
                </a:solidFill>
              </a:rPr>
              <a:t>Подготовила</a:t>
            </a:r>
            <a:r>
              <a:rPr lang="ru-RU">
                <a:solidFill>
                  <a:srgbClr val="002060"/>
                </a:solidFill>
              </a:rPr>
              <a:t> 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smtClean="0">
                <a:solidFill>
                  <a:srgbClr val="002060"/>
                </a:solidFill>
              </a:rPr>
              <a:t>МальцеваС.А.</a:t>
            </a:r>
            <a:r>
              <a:rPr lang="ru-RU" smtClean="0"/>
              <a:t>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12768" cy="5651900"/>
          </a:xfrm>
        </p:spPr>
      </p:pic>
    </p:spTree>
    <p:extLst>
      <p:ext uri="{BB962C8B-B14F-4D97-AF65-F5344CB8AC3E}">
        <p14:creationId xmlns:p14="http://schemas.microsoft.com/office/powerpoint/2010/main" val="8767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9446"/>
            <a:ext cx="8532544" cy="56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4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2" y="404663"/>
            <a:ext cx="8302562" cy="608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383439" cy="573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8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7488832" cy="55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76180" cy="614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20880" cy="63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6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2"/>
            <a:ext cx="5697743" cy="667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7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477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9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254007"/>
            <a:ext cx="4891423" cy="634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4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712967" cy="47267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5483" l="9970" r="89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9307"/>
            <a:ext cx="2304256" cy="44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620688"/>
            <a:ext cx="7776865" cy="58326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2" b="95483" l="9970" r="894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04864"/>
            <a:ext cx="2304256" cy="446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6" y="620688"/>
            <a:ext cx="7560000" cy="5546086"/>
          </a:xfrm>
        </p:spPr>
      </p:pic>
    </p:spTree>
    <p:extLst>
      <p:ext uri="{BB962C8B-B14F-4D97-AF65-F5344CB8AC3E}">
        <p14:creationId xmlns:p14="http://schemas.microsoft.com/office/powerpoint/2010/main" val="42886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52500"/>
            <a:ext cx="7620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951118" cy="5406760"/>
          </a:xfrm>
        </p:spPr>
      </p:pic>
    </p:spTree>
    <p:extLst>
      <p:ext uri="{BB962C8B-B14F-4D97-AF65-F5344CB8AC3E}">
        <p14:creationId xmlns:p14="http://schemas.microsoft.com/office/powerpoint/2010/main" val="308235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914480" cy="6369167"/>
          </a:xfrm>
        </p:spPr>
      </p:pic>
    </p:spTree>
    <p:extLst>
      <p:ext uri="{BB962C8B-B14F-4D97-AF65-F5344CB8AC3E}">
        <p14:creationId xmlns:p14="http://schemas.microsoft.com/office/powerpoint/2010/main" val="22098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248472" cy="3127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388246"/>
            <a:ext cx="4722673" cy="312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48872" cy="541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252</TotalTime>
  <Words>5</Words>
  <Application>Microsoft Office PowerPoint</Application>
  <PresentationFormat>Экран (4:3)</PresentationFormat>
  <Paragraphs>4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Презентация к занятия по познавательному развитию для детей дошкольного возраста (подготовительная группа).  Тема: «Недаром помнит вся Россия про день Бородина!»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26</cp:revision>
  <dcterms:modified xsi:type="dcterms:W3CDTF">2012-09-22T17:19:23Z</dcterms:modified>
</cp:coreProperties>
</file>