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C7B90E3-2631-4F2F-8F71-ED1D4D81790B}" type="datetimeFigureOut">
              <a:rPr lang="ru-RU"/>
              <a:pPr/>
              <a:t>24.05.2012</a:t>
            </a:fld>
            <a:endParaRPr 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D95361A-93E8-4741-AFE7-4EC9079C1F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10F404-7476-46A0-8D13-8A86DC911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DEAD4-4940-4952-9CD1-E4FF0BAA1E7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6BBC0-A633-4B1F-992E-CAC76181E1F5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114C-A4B3-40A3-A66E-05176453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072C-6587-4EC7-9F5D-D59E88E19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417D-B064-472E-AEFE-02AB44DA1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80334-3C67-4AE2-8356-DD42993B6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08201-96D2-4A2C-9ECE-C5BF237ED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3B43-680D-4E95-B765-6C709C198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B1089-4E46-4B9B-9240-448541B7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7F97-B01B-4A56-B8F2-307168B5B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3AFC-AE2E-47D0-8BB8-F66B8BE35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654E-9F5F-4098-873F-5A8FCD1DD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99BC-67EE-44D8-8B96-1FA9C7212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34339E4-EBB6-4E39-A86E-DAF8A27B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404813"/>
            <a:ext cx="7772400" cy="8096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Тема</a:t>
            </a:r>
            <a:r>
              <a:rPr lang="ru-RU" sz="3600" dirty="0" smtClean="0"/>
              <a:t> « Сжатое изложение: способы и приемы компрессии текста»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755650" y="2000250"/>
            <a:ext cx="7848600" cy="4165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 </a:t>
            </a:r>
          </a:p>
          <a:p>
            <a:pPr algn="l" eaLnBrk="1" hangingPunct="1">
              <a:defRPr/>
            </a:pPr>
            <a:r>
              <a:rPr lang="ru-RU" sz="2400" dirty="0" smtClean="0"/>
              <a:t>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2052" name="Picture 8" descr="66252217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92375"/>
            <a:ext cx="5715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Правила построения абзаца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755650" y="1052513"/>
            <a:ext cx="7551738" cy="46085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1.В одном абзаце, как правило, излагается только одна микротема.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2. Расположение предложений внутри абзаца подчиняется схеме: зачин, развитие мысли, концовка.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3. Самое главное предложение абзаца (предложение, в котором выражена его тема или главная мысль) обычно помещается в начале или в конце абзаца.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000" smtClean="0"/>
              <a:t>4. Развитие мысли в абзаце осуществляется одним из следующих способов: детализация, приведение примеров, сопоставление или противопоставление, аналогия, объяснение, обоснование тезиса.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000" smtClean="0"/>
          </a:p>
        </p:txBody>
      </p:sp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60EABB-4A06-41E1-8C3E-7782297B9FE9}" type="datetime1">
              <a:rPr lang="ru-RU"/>
              <a:pPr>
                <a:defRPr/>
              </a:pPr>
              <a:t>24.05.2012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BB218-EA8C-4CD4-BD5D-70B9F4F2E6FE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4102" name="Picture 10" descr="50708609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868863"/>
            <a:ext cx="2520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151813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Способы сжатия (компрессии) текста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341438"/>
            <a:ext cx="8686800" cy="4754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1. Исключение подробностей. При исключении необходимо сначала выделить главное, а затем убрать детали (подробности).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2. Обобщение. При обобщении материала сначала вычленяем единичные существенные факты (несущественные опускаем), объединяем их в одно целое, подбираем соответствующие языковые средства и составляем новый текст.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3. Сочетание исключения и обобщения.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EA7A2-F1C9-4081-8196-E606AA9273CF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126" name="Picture 10" descr="23889872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581525"/>
            <a:ext cx="19431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60350"/>
            <a:ext cx="8510588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Приёмы компрессии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125538"/>
            <a:ext cx="8540750" cy="4973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	1. Замена: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 однородных членов обобщающим наименование;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 фрагмента предложения синонимичным выражением;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 сложноподчиненного предложения простым;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 прямой речи косвенной.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	2. Исключение: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отдельных членов предложения, некоторых однородных членов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повторов;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одного или нескольких синонимов;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предложений, содержащих описания или рассуждения, поданные слишком широко и полно.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	3.Слияние: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/>
              <a:t>- образование сложного предложения путём слияния двух простых.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pic>
        <p:nvPicPr>
          <p:cNvPr id="6148" name="Picture 6" descr="9566173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5445125"/>
            <a:ext cx="26638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155</Words>
  <Application>Microsoft Office PowerPoint</Application>
  <PresentationFormat>Экран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Wingdings</vt:lpstr>
      <vt:lpstr>Облака</vt:lpstr>
      <vt:lpstr>    Тема « Сжатое изложение: способы и приемы компрессии текста»   </vt:lpstr>
      <vt:lpstr> Правила построения абзаца  </vt:lpstr>
      <vt:lpstr>Способы сжатия (компрессии) текста</vt:lpstr>
      <vt:lpstr>Приёмы компрессии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Сжатое изложение: способы и приемы компрессии текста</dc:title>
  <dc:creator>Admin</dc:creator>
  <cp:lastModifiedBy>Home</cp:lastModifiedBy>
  <cp:revision>21</cp:revision>
  <dcterms:created xsi:type="dcterms:W3CDTF">2010-11-02T13:03:19Z</dcterms:created>
  <dcterms:modified xsi:type="dcterms:W3CDTF">2012-05-24T15:00:33Z</dcterms:modified>
</cp:coreProperties>
</file>