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A762-AB87-4A5C-9913-E3B526460486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830DAC-5730-4AFF-9A70-F9A1F24F8C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A762-AB87-4A5C-9913-E3B526460486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0DAC-5730-4AFF-9A70-F9A1F24F8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A762-AB87-4A5C-9913-E3B526460486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0DAC-5730-4AFF-9A70-F9A1F24F8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0EA762-AB87-4A5C-9913-E3B526460486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2830DAC-5730-4AFF-9A70-F9A1F24F8C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A762-AB87-4A5C-9913-E3B526460486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0DAC-5730-4AFF-9A70-F9A1F24F8C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A762-AB87-4A5C-9913-E3B526460486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0DAC-5730-4AFF-9A70-F9A1F24F8C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0DAC-5730-4AFF-9A70-F9A1F24F8C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A762-AB87-4A5C-9913-E3B526460486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A762-AB87-4A5C-9913-E3B526460486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0DAC-5730-4AFF-9A70-F9A1F24F8C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A762-AB87-4A5C-9913-E3B526460486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0DAC-5730-4AFF-9A70-F9A1F24F8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0EA762-AB87-4A5C-9913-E3B526460486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2830DAC-5730-4AFF-9A70-F9A1F24F8C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A762-AB87-4A5C-9913-E3B526460486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830DAC-5730-4AFF-9A70-F9A1F24F8C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30EA762-AB87-4A5C-9913-E3B526460486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2830DAC-5730-4AFF-9A70-F9A1F24F8C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14" y="571476"/>
          <a:ext cx="8358252" cy="5572168"/>
        </p:xfrm>
        <a:graphic>
          <a:graphicData uri="http://schemas.openxmlformats.org/drawingml/2006/table">
            <a:tbl>
              <a:tblPr/>
              <a:tblGrid>
                <a:gridCol w="597018"/>
                <a:gridCol w="597018"/>
                <a:gridCol w="597018"/>
                <a:gridCol w="597018"/>
                <a:gridCol w="597018"/>
                <a:gridCol w="597018"/>
                <a:gridCol w="597018"/>
                <a:gridCol w="597018"/>
                <a:gridCol w="597018"/>
                <a:gridCol w="597018"/>
                <a:gridCol w="597018"/>
                <a:gridCol w="597018"/>
                <a:gridCol w="597018"/>
                <a:gridCol w="597018"/>
              </a:tblGrid>
              <a:tr h="696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52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96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6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6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65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6.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6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1.Французский полководец.  </a:t>
            </a:r>
          </a:p>
          <a:p>
            <a:endParaRPr lang="ru-RU" dirty="0" smtClean="0"/>
          </a:p>
          <a:p>
            <a:r>
              <a:rPr lang="ru-RU" dirty="0" smtClean="0"/>
              <a:t>2.Полководец, главнокомандующий русскими войсками.</a:t>
            </a:r>
          </a:p>
          <a:p>
            <a:endParaRPr lang="ru-RU" dirty="0" smtClean="0"/>
          </a:p>
          <a:p>
            <a:r>
              <a:rPr lang="ru-RU" dirty="0" smtClean="0"/>
              <a:t>3.С кем воевали русские войска.</a:t>
            </a:r>
          </a:p>
          <a:p>
            <a:endParaRPr lang="ru-RU" dirty="0" smtClean="0"/>
          </a:p>
          <a:p>
            <a:r>
              <a:rPr lang="ru-RU" dirty="0" smtClean="0"/>
              <a:t>4.Она была одним из самых тяжелых моментов боя- Курганная …</a:t>
            </a:r>
          </a:p>
          <a:p>
            <a:endParaRPr lang="ru-RU" dirty="0" smtClean="0"/>
          </a:p>
          <a:p>
            <a:r>
              <a:rPr lang="ru-RU" dirty="0" smtClean="0"/>
              <a:t>5.Не только офицер, но и талантливый поэт и писатель, возглавивший отряд русской армии.</a:t>
            </a:r>
          </a:p>
          <a:p>
            <a:endParaRPr lang="ru-RU" dirty="0" smtClean="0"/>
          </a:p>
          <a:p>
            <a:r>
              <a:rPr lang="ru-RU" dirty="0" smtClean="0"/>
              <a:t>6.Кто возглавлял защитников обороны Курганской высоты.</a:t>
            </a:r>
          </a:p>
          <a:p>
            <a:endParaRPr lang="ru-RU" dirty="0" smtClean="0"/>
          </a:p>
          <a:p>
            <a:r>
              <a:rPr lang="ru-RU" dirty="0" smtClean="0"/>
              <a:t>7.В честь победы над кем был сооружен храм  Христа Спасителя.</a:t>
            </a:r>
          </a:p>
          <a:p>
            <a:endParaRPr lang="ru-RU" dirty="0" smtClean="0"/>
          </a:p>
          <a:p>
            <a:r>
              <a:rPr lang="ru-RU" dirty="0" smtClean="0"/>
              <a:t>8.В 110-и км от какого города проходила битва.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2" y="1214424"/>
          <a:ext cx="7858186" cy="4857784"/>
        </p:xfrm>
        <a:graphic>
          <a:graphicData uri="http://schemas.openxmlformats.org/drawingml/2006/table">
            <a:tbl>
              <a:tblPr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561299"/>
                <a:gridCol w="561299"/>
                <a:gridCol w="561299"/>
                <a:gridCol w="561299"/>
                <a:gridCol w="561299"/>
                <a:gridCol w="561299"/>
                <a:gridCol w="561299"/>
                <a:gridCol w="561299"/>
                <a:gridCol w="561299"/>
                <a:gridCol w="561299"/>
                <a:gridCol w="561299"/>
                <a:gridCol w="561299"/>
                <a:gridCol w="561299"/>
                <a:gridCol w="561299"/>
              </a:tblGrid>
              <a:tr h="607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Б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 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З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Ф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З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 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6. 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                           Ответы: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140</TotalTime>
  <Words>162</Words>
  <Application>Microsoft Office PowerPoint</Application>
  <PresentationFormat>Экран (4:3)</PresentationFormat>
  <Paragraphs>92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Бумажная</vt:lpstr>
      <vt:lpstr>Слайд 1</vt:lpstr>
      <vt:lpstr>Вопросы:</vt:lpstr>
      <vt:lpstr>                                                            Ответы: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оля</dc:creator>
  <cp:lastModifiedBy>оля</cp:lastModifiedBy>
  <cp:revision>6</cp:revision>
  <dcterms:created xsi:type="dcterms:W3CDTF">2012-03-04T03:09:19Z</dcterms:created>
  <dcterms:modified xsi:type="dcterms:W3CDTF">2012-03-04T05:35:35Z</dcterms:modified>
</cp:coreProperties>
</file>