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57" r:id="rId4"/>
    <p:sldId id="259" r:id="rId5"/>
    <p:sldId id="261" r:id="rId6"/>
    <p:sldId id="260" r:id="rId7"/>
    <p:sldId id="262" r:id="rId8"/>
    <p:sldId id="258" r:id="rId9"/>
    <p:sldId id="263" r:id="rId10"/>
    <p:sldId id="265" r:id="rId11"/>
    <p:sldId id="264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A5C6F8-EE57-48AC-B01D-7FCFA460F056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alexandrgolovin.ru/?item=ed43c6f5-27f5-4aaa-b092-49fd90b47d14&amp;termin=a51e9eb9-0e38-4656-be78-2754ef7b9b9c" TargetMode="External"/><Relationship Id="rId3" Type="http://schemas.openxmlformats.org/officeDocument/2006/relationships/hyperlink" Target="http://rudocs.exdat.com/docs/index-28760.html" TargetMode="External"/><Relationship Id="rId7" Type="http://schemas.openxmlformats.org/officeDocument/2006/relationships/hyperlink" Target="http://www.aktsent.info/publ/21/" TargetMode="External"/><Relationship Id="rId2" Type="http://schemas.openxmlformats.org/officeDocument/2006/relationships/hyperlink" Target="http://copypast.ru/2009/10/08/page,2,chelovecheskoe_telo._interesnye_fakt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gov.net/blog/3332.html" TargetMode="External"/><Relationship Id="rId5" Type="http://schemas.openxmlformats.org/officeDocument/2006/relationships/hyperlink" Target="http://health.sumy.ua/10942-intellekt-zavisit-ot-fizicheskikh-parametrov-kory.html" TargetMode="External"/><Relationship Id="rId10" Type="http://schemas.openxmlformats.org/officeDocument/2006/relationships/hyperlink" Target="http://art-assorty.ru/225-obman-zreniya.html" TargetMode="External"/><Relationship Id="rId4" Type="http://schemas.openxmlformats.org/officeDocument/2006/relationships/hyperlink" Target="http://health-island.net/ukraine/articles/29.html" TargetMode="External"/><Relationship Id="rId9" Type="http://schemas.openxmlformats.org/officeDocument/2006/relationships/hyperlink" Target="http://bonjori.wordpress.com/%D0%B8%D0%BB%D0%BB%D1%8E%D0%B7%D0%B8%D0%B8-%D0%B2%D0%BE%D1%81%D0%BF%D1%80%D0%B8%D1%8F%D1%82%D0%B8%D1%8F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4208" y="357166"/>
            <a:ext cx="8207888" cy="65556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Презентация к уроку  окружающего мира </a:t>
            </a:r>
          </a:p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3 класс по программе «Гармония»</a:t>
            </a:r>
          </a:p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автор учебника </a:t>
            </a:r>
            <a:r>
              <a:rPr lang="ru-RU" sz="2800" b="1" dirty="0" err="1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Поглазова</a:t>
            </a:r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О.Т.</a:t>
            </a:r>
          </a:p>
          <a:p>
            <a:pPr algn="ctr"/>
            <a:endParaRPr lang="ru-RU" sz="2800" b="1" cap="none" spc="0" dirty="0" smtClean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Тема раздела : «Организм человека.»</a:t>
            </a:r>
          </a:p>
          <a:p>
            <a:pPr algn="ctr"/>
            <a:endParaRPr lang="ru-RU" sz="2800" b="1" cap="none" spc="0" dirty="0" smtClean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Тема урока : «Нервная  система человека.»</a:t>
            </a:r>
          </a:p>
          <a:p>
            <a:pPr algn="ctr"/>
            <a:endParaRPr lang="ru-RU" sz="2800" b="1" dirty="0" smtClean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Автор презентации -  учитель ГБОУ СОШ № </a:t>
            </a:r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767</a:t>
            </a:r>
          </a:p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    г. Москвы</a:t>
            </a:r>
            <a:endParaRPr lang="ru-RU" sz="2800" b="1" dirty="0" smtClean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             Воронкова </a:t>
            </a:r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О.А.</a:t>
            </a:r>
          </a:p>
          <a:p>
            <a:pPr algn="ctr"/>
            <a:endParaRPr lang="ru-RU" sz="2800" b="1" cap="none" spc="0" dirty="0" smtClean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cap="none" spc="0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h1379.ucoz.ru/publ/images/s__chudesa_chelovecheskogo_mozga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00240"/>
            <a:ext cx="6660489" cy="457203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500042"/>
            <a:ext cx="82340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Зрительные иллюзии восприятия.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ch1379.ucoz.ru/publ/images/s__chudesa_chelovecheskogo_mozg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214554"/>
            <a:ext cx="7715304" cy="385765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500042"/>
            <a:ext cx="65008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смотреть на один круг то он стоит на месте, а на все сразу - начинают крутиться...</a:t>
            </a:r>
            <a:endParaRPr lang="ru-RU" sz="2800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sch1379.ucoz.ru/publ/images/s__chudesa_chelovecheskogo_mozga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2"/>
            <a:ext cx="6643734" cy="498682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500042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А между тем горизонтальные линии параллельны друг другу..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sch1379.ucoz.ru/publ/images/s__chudesa_chelovecheskogo_mozga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071678"/>
            <a:ext cx="5700566" cy="414340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357166"/>
            <a:ext cx="79295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90000"/>
                  </a:schemeClr>
                </a:solidFill>
              </a:rPr>
              <a:t>Смотрите на точку в центре и подвигайте при этом головой вперёд.</a:t>
            </a:r>
            <a:endParaRPr lang="ru-RU" sz="32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sch1379.ucoz.ru/publ/images/s__chudesa_chelovecheskogo_mozg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409825"/>
            <a:ext cx="4448175" cy="444817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214290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90000"/>
                  </a:schemeClr>
                </a:solidFill>
              </a:rPr>
              <a:t>Смотреть только на крест в центре.</a:t>
            </a:r>
          </a:p>
          <a:p>
            <a:r>
              <a:rPr lang="ru-RU" sz="2400" b="1" dirty="0" smtClean="0">
                <a:solidFill>
                  <a:schemeClr val="tx2">
                    <a:lumMod val="90000"/>
                  </a:schemeClr>
                </a:solidFill>
              </a:rPr>
              <a:t>Через какое-то время бегущий кружок станет зелёным.</a:t>
            </a:r>
          </a:p>
          <a:p>
            <a:r>
              <a:rPr lang="ru-RU" sz="2400" b="1" dirty="0" smtClean="0">
                <a:solidFill>
                  <a:schemeClr val="tx2">
                    <a:lumMod val="90000"/>
                  </a:schemeClr>
                </a:solidFill>
              </a:rPr>
              <a:t>Если и дальше продолжать смотреть на крест, то вскоре останется только один бегущий зелёный кружок.</a:t>
            </a:r>
            <a:endParaRPr lang="ru-RU" sz="2400" b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50" y="1071546"/>
            <a:ext cx="8929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hlinkClick r:id="rId2"/>
              </a:rPr>
              <a:t>http://copypast.ru/2009/10/08/page,2,chelovecheskoe_telo._interesnye_fakty.html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643050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http://rudocs.exdat.com/docs/index-28760.html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143116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hlinkClick r:id="rId4"/>
              </a:rPr>
              <a:t>http://health-island.net/ukraine/articles/29.html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643182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http://health.sumy.ua/10942-intellekt-zavisit-ot-fizicheskikh-parametrov-kory.html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3214686"/>
            <a:ext cx="60873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http://magov.net/blog/3332.html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786190"/>
            <a:ext cx="3511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7"/>
              </a:rPr>
              <a:t>http://www.aktsent.info/publ/21/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4214818"/>
            <a:ext cx="8858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http://alexandrgolovin.ru/?item=ed43c6f5-27f5-4aaa-b092-49fd90b47d14&amp;termin=a51e9eb9-0e38-4656-be78-2754ef7b9b9c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4929198"/>
            <a:ext cx="8858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9"/>
              </a:rPr>
              <a:t>http://bonjori.wordpress.com/%D0%B8%D0%BB%D0%BB%D1%8E%D0%B7%D0%B8%D0%B8-%D0%B2%D0%BE%D1%81%D0%BF%D1%80%D0%B8%D1%8F%D1%82%D0%B8%D1%8F/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6215082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0"/>
              </a:rPr>
              <a:t>http://art-assorty.ru/225-obman-zreniya.html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28728" y="357166"/>
            <a:ext cx="22820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</a:rPr>
              <a:t>И</a:t>
            </a:r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сточники: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511175" y="1116013"/>
            <a:ext cx="8347105" cy="2220912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 rtl="0"/>
            <a:r>
              <a:rPr lang="ru-RU" sz="3600" kern="10" spc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нервная система человека</a:t>
            </a:r>
            <a:endParaRPr lang="ru-RU" sz="3600" kern="10" spc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effectLst/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4"/>
            <a:ext cx="364330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tx2">
                    <a:lumMod val="50000"/>
                  </a:schemeClr>
                </a:solidFill>
                <a:effectLst/>
              </a:rPr>
              <a:t>Нервная </a:t>
            </a:r>
          </a:p>
          <a:p>
            <a:pPr algn="ctr"/>
            <a:r>
              <a:rPr lang="ru-RU" sz="4000" b="1" cap="none" spc="0" dirty="0" smtClean="0">
                <a:ln w="50800"/>
                <a:solidFill>
                  <a:schemeClr val="tx2">
                    <a:lumMod val="50000"/>
                  </a:schemeClr>
                </a:solidFill>
                <a:effectLst/>
              </a:rPr>
              <a:t>система</a:t>
            </a:r>
            <a:endParaRPr lang="ru-RU" sz="4000" b="1" cap="none" spc="0" dirty="0">
              <a:ln w="50800"/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143116"/>
            <a:ext cx="38576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Нервы - похожи на провода, тонкие нити кремового цвета, образующие нервную систему.  </a:t>
            </a:r>
          </a:p>
          <a:p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Нерв состоит из пучков нейронов, вернее, длинных нервных волокон.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 descr="Картинка 4 из 61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14290"/>
            <a:ext cx="5143504" cy="6475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Головной и спинной моз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57166"/>
            <a:ext cx="4572064" cy="625410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214422"/>
            <a:ext cx="4357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/>
              </a:rPr>
              <a:t>Спинной мозг соединяется с головным при помощи ствола мозга и тянется внизу примерно на 45 см .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Arial"/>
              </a:rPr>
              <a:t>Спинной мозг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/>
              </a:rPr>
              <a:t> защищен костями позвоночника, и из промежутков между позвонками выходит 31 пара спинномозговых нервов. Изгиб спинного мозга повторяет изгиб позвоночного столба.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Arial"/>
            </a:endParaRP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/>
              </a:rPr>
              <a:t>Функции спинного мозга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/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/>
              </a:rPr>
              <a:t>Через спинномозговые нервы спинной мозг передает информацию от головного мозга к различным органам. Он также участвует во многих процессах, которые в основном носят защитный характер (мигание, чихание, отдергивание руки и другие).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37818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0" dirty="0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Спинной мозг</a:t>
            </a:r>
            <a:endParaRPr lang="ru-RU" sz="4400" b="0" dirty="0">
              <a:solidFill>
                <a:schemeClr val="tx2">
                  <a:lumMod val="75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44291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Головной     и спинной </a:t>
            </a:r>
          </a:p>
          <a:p>
            <a:pPr algn="ctr"/>
            <a:r>
              <a:rPr lang="ru-RU" sz="36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мозг</a:t>
            </a:r>
            <a:endParaRPr lang="ru-RU" sz="36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pic>
        <p:nvPicPr>
          <p:cNvPr id="3" name="Picture 2" descr="Картинка 5 из 43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57166"/>
            <a:ext cx="3429024" cy="585791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2214554"/>
            <a:ext cx="3714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Нервы — это проводящие пути, по которым клетки головного и спинного мозга передают свои команды разным органам тела.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42" name="Picture 2" descr="Картинка 290 из 13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571876"/>
            <a:ext cx="3214710" cy="3286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928670"/>
            <a:ext cx="585791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Головной мозг</a:t>
            </a:r>
            <a:endParaRPr lang="ru-RU" sz="48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pic>
        <p:nvPicPr>
          <p:cNvPr id="3" name="Picture 2" descr="Картинка 1 из 88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71678"/>
            <a:ext cx="5715040" cy="4219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артинка 24 из 3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57166"/>
            <a:ext cx="4786346" cy="356711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34" y="214290"/>
            <a:ext cx="285752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Органы чувств </a:t>
            </a:r>
          </a:p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связаны с головным</a:t>
            </a:r>
          </a:p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 мозгом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8194" name="Picture 2" descr="Картинка 220 из 138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5" y="3357562"/>
            <a:ext cx="4191007" cy="31432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артинка 1 из 3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4246"/>
            <a:ext cx="6786610" cy="509935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285728"/>
            <a:ext cx="62151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Разные участки </a:t>
            </a:r>
          </a:p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головного мозга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а 36 из 13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714488"/>
            <a:ext cx="4457700" cy="47625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500042"/>
            <a:ext cx="8643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Делают компьютерные игры людей боле агрессивными и вызывают сотовые телефоны опухоли мозга.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169</TotalTime>
  <Words>326</Words>
  <Application>Microsoft Office PowerPoint</Application>
  <PresentationFormat>Экран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кабинет 2-6</cp:lastModifiedBy>
  <cp:revision>22</cp:revision>
  <dcterms:created xsi:type="dcterms:W3CDTF">2010-03-21T18:36:59Z</dcterms:created>
  <dcterms:modified xsi:type="dcterms:W3CDTF">2012-02-29T13:24:06Z</dcterms:modified>
</cp:coreProperties>
</file>