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91" autoAdjust="0"/>
  </p:normalViewPr>
  <p:slideViewPr>
    <p:cSldViewPr>
      <p:cViewPr varScale="1">
        <p:scale>
          <a:sx n="106" d="100"/>
          <a:sy n="106" d="100"/>
        </p:scale>
        <p:origin x="-6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757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95456-0024-47D5-8CB4-E27C89556C0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C9A024-FAB6-4C31-A92D-154110EB3DDF}">
      <dgm:prSet phldrT="[Текст]" custT="1"/>
      <dgm:spPr/>
      <dgm:t>
        <a:bodyPr/>
        <a:lstStyle/>
        <a:p>
          <a:r>
            <a:rPr lang="ru-RU" sz="2000" dirty="0"/>
            <a:t>воспитание позитивного отношения к труду</a:t>
          </a:r>
        </a:p>
      </dgm:t>
    </dgm:pt>
    <dgm:pt modelId="{59545517-6A11-4D11-91E5-19368DA02E84}" type="parTrans" cxnId="{86E2F7B8-8C54-4519-B70F-290D4BBC8E92}">
      <dgm:prSet/>
      <dgm:spPr/>
      <dgm:t>
        <a:bodyPr/>
        <a:lstStyle/>
        <a:p>
          <a:endParaRPr lang="ru-RU"/>
        </a:p>
      </dgm:t>
    </dgm:pt>
    <dgm:pt modelId="{D9FCC641-4F31-404A-9013-D2529D532590}" type="sibTrans" cxnId="{86E2F7B8-8C54-4519-B70F-290D4BBC8E92}">
      <dgm:prSet/>
      <dgm:spPr/>
      <dgm:t>
        <a:bodyPr/>
        <a:lstStyle/>
        <a:p>
          <a:endParaRPr lang="ru-RU"/>
        </a:p>
      </dgm:t>
    </dgm:pt>
    <dgm:pt modelId="{8C87DC33-8057-42B6-8F2B-274DC3704EE9}">
      <dgm:prSet phldrT="[Текст]" custT="1"/>
      <dgm:spPr/>
      <dgm:t>
        <a:bodyPr/>
        <a:lstStyle/>
        <a:p>
          <a:r>
            <a:rPr lang="ru-RU" sz="2000" dirty="0"/>
            <a:t>развитие самостоятельности</a:t>
          </a:r>
        </a:p>
      </dgm:t>
    </dgm:pt>
    <dgm:pt modelId="{FBD967E9-BBB4-4205-BAC2-2F9DB539F9B6}" type="parTrans" cxnId="{3D06751C-1309-4085-9853-00C89C18B5CE}">
      <dgm:prSet/>
      <dgm:spPr/>
      <dgm:t>
        <a:bodyPr/>
        <a:lstStyle/>
        <a:p>
          <a:endParaRPr lang="ru-RU"/>
        </a:p>
      </dgm:t>
    </dgm:pt>
    <dgm:pt modelId="{7CAEC94F-81B0-47ED-8BB6-461E62CF261D}" type="sibTrans" cxnId="{3D06751C-1309-4085-9853-00C89C18B5CE}">
      <dgm:prSet/>
      <dgm:spPr/>
      <dgm:t>
        <a:bodyPr/>
        <a:lstStyle/>
        <a:p>
          <a:endParaRPr lang="ru-RU"/>
        </a:p>
      </dgm:t>
    </dgm:pt>
    <dgm:pt modelId="{38203680-F097-48E7-930C-65DBE5D8736B}">
      <dgm:prSet phldrT="[Текст]" custT="1"/>
      <dgm:spPr/>
      <dgm:t>
        <a:bodyPr/>
        <a:lstStyle/>
        <a:p>
          <a:r>
            <a:rPr lang="ru-RU" sz="2000" dirty="0"/>
            <a:t>формирование чувства причастности к общему труду</a:t>
          </a:r>
        </a:p>
      </dgm:t>
    </dgm:pt>
    <dgm:pt modelId="{FBDA4A44-448F-4DF2-93E2-6A6434DDE155}" type="parTrans" cxnId="{DBB9B558-5BF6-473F-989A-6E1C54F1DF71}">
      <dgm:prSet/>
      <dgm:spPr/>
      <dgm:t>
        <a:bodyPr/>
        <a:lstStyle/>
        <a:p>
          <a:endParaRPr lang="ru-RU"/>
        </a:p>
      </dgm:t>
    </dgm:pt>
    <dgm:pt modelId="{241098DC-FE4B-458B-8130-CAB07CE5B57A}" type="sibTrans" cxnId="{DBB9B558-5BF6-473F-989A-6E1C54F1DF71}">
      <dgm:prSet/>
      <dgm:spPr/>
      <dgm:t>
        <a:bodyPr/>
        <a:lstStyle/>
        <a:p>
          <a:endParaRPr lang="ru-RU"/>
        </a:p>
      </dgm:t>
    </dgm:pt>
    <dgm:pt modelId="{35277A94-18F1-436C-B424-E61A2C90B595}">
      <dgm:prSet phldrT="[Текст]" custT="1"/>
      <dgm:spPr/>
      <dgm:t>
        <a:bodyPr/>
        <a:lstStyle/>
        <a:p>
          <a:r>
            <a:rPr lang="ru-RU" sz="2000" dirty="0"/>
            <a:t>вызывать чувство гордости за свою семью ( труд родителей)</a:t>
          </a:r>
        </a:p>
      </dgm:t>
    </dgm:pt>
    <dgm:pt modelId="{2E494A5A-E022-4990-88AB-9EC2FF0DEA0C}" type="parTrans" cxnId="{E5A1A6EA-4C34-4A79-AE50-FD7060644990}">
      <dgm:prSet/>
      <dgm:spPr/>
      <dgm:t>
        <a:bodyPr/>
        <a:lstStyle/>
        <a:p>
          <a:endParaRPr lang="ru-RU"/>
        </a:p>
      </dgm:t>
    </dgm:pt>
    <dgm:pt modelId="{AF20057C-C558-462B-9226-268C223BEF9E}" type="sibTrans" cxnId="{E5A1A6EA-4C34-4A79-AE50-FD7060644990}">
      <dgm:prSet/>
      <dgm:spPr/>
      <dgm:t>
        <a:bodyPr/>
        <a:lstStyle/>
        <a:p>
          <a:endParaRPr lang="ru-RU"/>
        </a:p>
      </dgm:t>
    </dgm:pt>
    <dgm:pt modelId="{7BD02C64-7821-4DC7-B800-384DA4BE4F7B}" type="pres">
      <dgm:prSet presAssocID="{8BB95456-0024-47D5-8CB4-E27C89556C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468B36-45BA-4165-963E-52403FFBCF5D}" type="pres">
      <dgm:prSet presAssocID="{24C9A024-FAB6-4C31-A92D-154110EB3DDF}" presName="parentLin" presStyleCnt="0"/>
      <dgm:spPr/>
    </dgm:pt>
    <dgm:pt modelId="{1F3E07BC-3438-4E51-9A2F-11B66685C714}" type="pres">
      <dgm:prSet presAssocID="{24C9A024-FAB6-4C31-A92D-154110EB3DD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F1DAD85-DCD5-430C-B5BC-80557BB4B148}" type="pres">
      <dgm:prSet presAssocID="{24C9A024-FAB6-4C31-A92D-154110EB3DD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BAFA8-1C58-4AE9-8284-A9D2784D87BA}" type="pres">
      <dgm:prSet presAssocID="{24C9A024-FAB6-4C31-A92D-154110EB3DDF}" presName="negativeSpace" presStyleCnt="0"/>
      <dgm:spPr/>
    </dgm:pt>
    <dgm:pt modelId="{6652449F-DC89-41B3-8FEA-9BBE10E5B6C1}" type="pres">
      <dgm:prSet presAssocID="{24C9A024-FAB6-4C31-A92D-154110EB3DDF}" presName="childText" presStyleLbl="conFgAcc1" presStyleIdx="0" presStyleCnt="4">
        <dgm:presLayoutVars>
          <dgm:bulletEnabled val="1"/>
        </dgm:presLayoutVars>
      </dgm:prSet>
      <dgm:spPr/>
    </dgm:pt>
    <dgm:pt modelId="{4C536D98-3596-4FDC-8E47-177DADF582A7}" type="pres">
      <dgm:prSet presAssocID="{D9FCC641-4F31-404A-9013-D2529D532590}" presName="spaceBetweenRectangles" presStyleCnt="0"/>
      <dgm:spPr/>
    </dgm:pt>
    <dgm:pt modelId="{24245D56-1F09-490F-834A-56893D5614AB}" type="pres">
      <dgm:prSet presAssocID="{8C87DC33-8057-42B6-8F2B-274DC3704EE9}" presName="parentLin" presStyleCnt="0"/>
      <dgm:spPr/>
    </dgm:pt>
    <dgm:pt modelId="{76D91D76-D36D-46CD-9653-845A1D78F185}" type="pres">
      <dgm:prSet presAssocID="{8C87DC33-8057-42B6-8F2B-274DC3704EE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3B2BEE1-A92B-4719-B5EE-BB650594A392}" type="pres">
      <dgm:prSet presAssocID="{8C87DC33-8057-42B6-8F2B-274DC3704EE9}" presName="parentText" presStyleLbl="node1" presStyleIdx="1" presStyleCnt="4" custLinFactNeighborX="14577" custLinFactNeighborY="23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34757-D67C-4078-8EBA-04686F03E4EE}" type="pres">
      <dgm:prSet presAssocID="{8C87DC33-8057-42B6-8F2B-274DC3704EE9}" presName="negativeSpace" presStyleCnt="0"/>
      <dgm:spPr/>
    </dgm:pt>
    <dgm:pt modelId="{601800AD-0DD2-458E-8B3A-02D74F99E83F}" type="pres">
      <dgm:prSet presAssocID="{8C87DC33-8057-42B6-8F2B-274DC3704EE9}" presName="childText" presStyleLbl="conFgAcc1" presStyleIdx="1" presStyleCnt="4">
        <dgm:presLayoutVars>
          <dgm:bulletEnabled val="1"/>
        </dgm:presLayoutVars>
      </dgm:prSet>
      <dgm:spPr/>
    </dgm:pt>
    <dgm:pt modelId="{3A2A2E3C-7F14-433B-9BD9-D9D4AAE13260}" type="pres">
      <dgm:prSet presAssocID="{7CAEC94F-81B0-47ED-8BB6-461E62CF261D}" presName="spaceBetweenRectangles" presStyleCnt="0"/>
      <dgm:spPr/>
    </dgm:pt>
    <dgm:pt modelId="{01E87B2B-825C-4060-83CD-DCB8EDFB6F35}" type="pres">
      <dgm:prSet presAssocID="{38203680-F097-48E7-930C-65DBE5D8736B}" presName="parentLin" presStyleCnt="0"/>
      <dgm:spPr/>
    </dgm:pt>
    <dgm:pt modelId="{82C41523-D468-4142-B0A8-C112E186715E}" type="pres">
      <dgm:prSet presAssocID="{38203680-F097-48E7-930C-65DBE5D8736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14F29EA-939D-4F28-930C-93554CA775DC}" type="pres">
      <dgm:prSet presAssocID="{38203680-F097-48E7-930C-65DBE5D8736B}" presName="parentText" presStyleLbl="node1" presStyleIdx="2" presStyleCnt="4" custScaleX="102878" custScaleY="1459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C5E3A-EF54-4B05-A9E6-5CA706254FC4}" type="pres">
      <dgm:prSet presAssocID="{38203680-F097-48E7-930C-65DBE5D8736B}" presName="negativeSpace" presStyleCnt="0"/>
      <dgm:spPr/>
    </dgm:pt>
    <dgm:pt modelId="{062352C3-7DE7-4AC6-A8F3-12D08E028109}" type="pres">
      <dgm:prSet presAssocID="{38203680-F097-48E7-930C-65DBE5D8736B}" presName="childText" presStyleLbl="conFgAcc1" presStyleIdx="2" presStyleCnt="4">
        <dgm:presLayoutVars>
          <dgm:bulletEnabled val="1"/>
        </dgm:presLayoutVars>
      </dgm:prSet>
      <dgm:spPr/>
    </dgm:pt>
    <dgm:pt modelId="{817E6D78-8BCE-4D4B-BCA7-D6946BE31FDA}" type="pres">
      <dgm:prSet presAssocID="{241098DC-FE4B-458B-8130-CAB07CE5B57A}" presName="spaceBetweenRectangles" presStyleCnt="0"/>
      <dgm:spPr/>
    </dgm:pt>
    <dgm:pt modelId="{DA5DFC23-25D1-4F27-AF9E-340E22F65FB5}" type="pres">
      <dgm:prSet presAssocID="{35277A94-18F1-436C-B424-E61A2C90B595}" presName="parentLin" presStyleCnt="0"/>
      <dgm:spPr/>
    </dgm:pt>
    <dgm:pt modelId="{37625D93-4CB7-4F07-BAA5-7EB94231F9C9}" type="pres">
      <dgm:prSet presAssocID="{35277A94-18F1-436C-B424-E61A2C90B59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3D54139-DCE3-4F1B-8D11-3171C76ABEC2}" type="pres">
      <dgm:prSet presAssocID="{35277A94-18F1-436C-B424-E61A2C90B59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62E05-AF66-40E5-BAB0-8727871762CA}" type="pres">
      <dgm:prSet presAssocID="{35277A94-18F1-436C-B424-E61A2C90B595}" presName="negativeSpace" presStyleCnt="0"/>
      <dgm:spPr/>
    </dgm:pt>
    <dgm:pt modelId="{73F281CC-01D1-460E-9323-895984B1CAEE}" type="pres">
      <dgm:prSet presAssocID="{35277A94-18F1-436C-B424-E61A2C90B59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DB9FD8-0E30-4ADE-8FBC-0A46FA1A2D9F}" type="presOf" srcId="{35277A94-18F1-436C-B424-E61A2C90B595}" destId="{37625D93-4CB7-4F07-BAA5-7EB94231F9C9}" srcOrd="0" destOrd="0" presId="urn:microsoft.com/office/officeart/2005/8/layout/list1"/>
    <dgm:cxn modelId="{5A368B67-BB14-4516-8745-39D928A245EB}" type="presOf" srcId="{8C87DC33-8057-42B6-8F2B-274DC3704EE9}" destId="{53B2BEE1-A92B-4719-B5EE-BB650594A392}" srcOrd="1" destOrd="0" presId="urn:microsoft.com/office/officeart/2005/8/layout/list1"/>
    <dgm:cxn modelId="{86E2F7B8-8C54-4519-B70F-290D4BBC8E92}" srcId="{8BB95456-0024-47D5-8CB4-E27C89556C0D}" destId="{24C9A024-FAB6-4C31-A92D-154110EB3DDF}" srcOrd="0" destOrd="0" parTransId="{59545517-6A11-4D11-91E5-19368DA02E84}" sibTransId="{D9FCC641-4F31-404A-9013-D2529D532590}"/>
    <dgm:cxn modelId="{E5A1A6EA-4C34-4A79-AE50-FD7060644990}" srcId="{8BB95456-0024-47D5-8CB4-E27C89556C0D}" destId="{35277A94-18F1-436C-B424-E61A2C90B595}" srcOrd="3" destOrd="0" parTransId="{2E494A5A-E022-4990-88AB-9EC2FF0DEA0C}" sibTransId="{AF20057C-C558-462B-9226-268C223BEF9E}"/>
    <dgm:cxn modelId="{0BA9F24D-DEA9-4EF4-AE0B-DB353141FA7B}" type="presOf" srcId="{35277A94-18F1-436C-B424-E61A2C90B595}" destId="{13D54139-DCE3-4F1B-8D11-3171C76ABEC2}" srcOrd="1" destOrd="0" presId="urn:microsoft.com/office/officeart/2005/8/layout/list1"/>
    <dgm:cxn modelId="{9D9696C1-B4B2-4477-A56A-3F148703E2B3}" type="presOf" srcId="{8BB95456-0024-47D5-8CB4-E27C89556C0D}" destId="{7BD02C64-7821-4DC7-B800-384DA4BE4F7B}" srcOrd="0" destOrd="0" presId="urn:microsoft.com/office/officeart/2005/8/layout/list1"/>
    <dgm:cxn modelId="{925265F6-BA93-49C7-9E66-F77AC9C2C8B1}" type="presOf" srcId="{24C9A024-FAB6-4C31-A92D-154110EB3DDF}" destId="{1F3E07BC-3438-4E51-9A2F-11B66685C714}" srcOrd="0" destOrd="0" presId="urn:microsoft.com/office/officeart/2005/8/layout/list1"/>
    <dgm:cxn modelId="{DEC4F932-A445-451E-A4B6-B2A9BA9DB2A1}" type="presOf" srcId="{8C87DC33-8057-42B6-8F2B-274DC3704EE9}" destId="{76D91D76-D36D-46CD-9653-845A1D78F185}" srcOrd="0" destOrd="0" presId="urn:microsoft.com/office/officeart/2005/8/layout/list1"/>
    <dgm:cxn modelId="{3D06751C-1309-4085-9853-00C89C18B5CE}" srcId="{8BB95456-0024-47D5-8CB4-E27C89556C0D}" destId="{8C87DC33-8057-42B6-8F2B-274DC3704EE9}" srcOrd="1" destOrd="0" parTransId="{FBD967E9-BBB4-4205-BAC2-2F9DB539F9B6}" sibTransId="{7CAEC94F-81B0-47ED-8BB6-461E62CF261D}"/>
    <dgm:cxn modelId="{C4A87A1B-9973-43C7-B703-F2D9930D9D40}" type="presOf" srcId="{38203680-F097-48E7-930C-65DBE5D8736B}" destId="{82C41523-D468-4142-B0A8-C112E186715E}" srcOrd="0" destOrd="0" presId="urn:microsoft.com/office/officeart/2005/8/layout/list1"/>
    <dgm:cxn modelId="{9905FB93-0FEA-489B-A4AD-D011C428CFB6}" type="presOf" srcId="{24C9A024-FAB6-4C31-A92D-154110EB3DDF}" destId="{6F1DAD85-DCD5-430C-B5BC-80557BB4B148}" srcOrd="1" destOrd="0" presId="urn:microsoft.com/office/officeart/2005/8/layout/list1"/>
    <dgm:cxn modelId="{2C69CEB3-66FD-42EC-BFF3-402AC27FDCEE}" type="presOf" srcId="{38203680-F097-48E7-930C-65DBE5D8736B}" destId="{D14F29EA-939D-4F28-930C-93554CA775DC}" srcOrd="1" destOrd="0" presId="urn:microsoft.com/office/officeart/2005/8/layout/list1"/>
    <dgm:cxn modelId="{DBB9B558-5BF6-473F-989A-6E1C54F1DF71}" srcId="{8BB95456-0024-47D5-8CB4-E27C89556C0D}" destId="{38203680-F097-48E7-930C-65DBE5D8736B}" srcOrd="2" destOrd="0" parTransId="{FBDA4A44-448F-4DF2-93E2-6A6434DDE155}" sibTransId="{241098DC-FE4B-458B-8130-CAB07CE5B57A}"/>
    <dgm:cxn modelId="{FB44294C-28C1-456A-8BB9-F7591EFE6B4D}" type="presParOf" srcId="{7BD02C64-7821-4DC7-B800-384DA4BE4F7B}" destId="{E4468B36-45BA-4165-963E-52403FFBCF5D}" srcOrd="0" destOrd="0" presId="urn:microsoft.com/office/officeart/2005/8/layout/list1"/>
    <dgm:cxn modelId="{B45B62E9-5116-438A-8F82-5B9F38280055}" type="presParOf" srcId="{E4468B36-45BA-4165-963E-52403FFBCF5D}" destId="{1F3E07BC-3438-4E51-9A2F-11B66685C714}" srcOrd="0" destOrd="0" presId="urn:microsoft.com/office/officeart/2005/8/layout/list1"/>
    <dgm:cxn modelId="{37A1F6CB-E3BC-4CAB-87E9-E25222556684}" type="presParOf" srcId="{E4468B36-45BA-4165-963E-52403FFBCF5D}" destId="{6F1DAD85-DCD5-430C-B5BC-80557BB4B148}" srcOrd="1" destOrd="0" presId="urn:microsoft.com/office/officeart/2005/8/layout/list1"/>
    <dgm:cxn modelId="{8008DDB6-78AB-4083-9E4B-D1E5AB58D48C}" type="presParOf" srcId="{7BD02C64-7821-4DC7-B800-384DA4BE4F7B}" destId="{FCDBAFA8-1C58-4AE9-8284-A9D2784D87BA}" srcOrd="1" destOrd="0" presId="urn:microsoft.com/office/officeart/2005/8/layout/list1"/>
    <dgm:cxn modelId="{EB5AB1A7-8F94-4C8C-9584-A48CBC175B3D}" type="presParOf" srcId="{7BD02C64-7821-4DC7-B800-384DA4BE4F7B}" destId="{6652449F-DC89-41B3-8FEA-9BBE10E5B6C1}" srcOrd="2" destOrd="0" presId="urn:microsoft.com/office/officeart/2005/8/layout/list1"/>
    <dgm:cxn modelId="{2ED5B537-4741-4B98-8D02-48376505DFF2}" type="presParOf" srcId="{7BD02C64-7821-4DC7-B800-384DA4BE4F7B}" destId="{4C536D98-3596-4FDC-8E47-177DADF582A7}" srcOrd="3" destOrd="0" presId="urn:microsoft.com/office/officeart/2005/8/layout/list1"/>
    <dgm:cxn modelId="{9CBC57C4-6414-408E-B41E-AD89BAB1BA65}" type="presParOf" srcId="{7BD02C64-7821-4DC7-B800-384DA4BE4F7B}" destId="{24245D56-1F09-490F-834A-56893D5614AB}" srcOrd="4" destOrd="0" presId="urn:microsoft.com/office/officeart/2005/8/layout/list1"/>
    <dgm:cxn modelId="{6F29A40B-0EC0-435D-845E-F55E9772C4E1}" type="presParOf" srcId="{24245D56-1F09-490F-834A-56893D5614AB}" destId="{76D91D76-D36D-46CD-9653-845A1D78F185}" srcOrd="0" destOrd="0" presId="urn:microsoft.com/office/officeart/2005/8/layout/list1"/>
    <dgm:cxn modelId="{3039E964-2582-4A61-A743-7B42FF4C1D28}" type="presParOf" srcId="{24245D56-1F09-490F-834A-56893D5614AB}" destId="{53B2BEE1-A92B-4719-B5EE-BB650594A392}" srcOrd="1" destOrd="0" presId="urn:microsoft.com/office/officeart/2005/8/layout/list1"/>
    <dgm:cxn modelId="{1596FF51-367B-4FEF-80B1-A04A1D51088E}" type="presParOf" srcId="{7BD02C64-7821-4DC7-B800-384DA4BE4F7B}" destId="{0D534757-D67C-4078-8EBA-04686F03E4EE}" srcOrd="5" destOrd="0" presId="urn:microsoft.com/office/officeart/2005/8/layout/list1"/>
    <dgm:cxn modelId="{52D67998-C526-4E11-8175-6C5B56E8C5DD}" type="presParOf" srcId="{7BD02C64-7821-4DC7-B800-384DA4BE4F7B}" destId="{601800AD-0DD2-458E-8B3A-02D74F99E83F}" srcOrd="6" destOrd="0" presId="urn:microsoft.com/office/officeart/2005/8/layout/list1"/>
    <dgm:cxn modelId="{68E31E25-047C-4E65-8807-AA7AE68CFB75}" type="presParOf" srcId="{7BD02C64-7821-4DC7-B800-384DA4BE4F7B}" destId="{3A2A2E3C-7F14-433B-9BD9-D9D4AAE13260}" srcOrd="7" destOrd="0" presId="urn:microsoft.com/office/officeart/2005/8/layout/list1"/>
    <dgm:cxn modelId="{2D434165-6D20-4A6A-BAD8-4EA903C31BA2}" type="presParOf" srcId="{7BD02C64-7821-4DC7-B800-384DA4BE4F7B}" destId="{01E87B2B-825C-4060-83CD-DCB8EDFB6F35}" srcOrd="8" destOrd="0" presId="urn:microsoft.com/office/officeart/2005/8/layout/list1"/>
    <dgm:cxn modelId="{ECBC0B14-7F96-4D97-9FF8-D3545365B203}" type="presParOf" srcId="{01E87B2B-825C-4060-83CD-DCB8EDFB6F35}" destId="{82C41523-D468-4142-B0A8-C112E186715E}" srcOrd="0" destOrd="0" presId="urn:microsoft.com/office/officeart/2005/8/layout/list1"/>
    <dgm:cxn modelId="{9DC54E33-4A62-404C-9A6F-BD3EA23021D8}" type="presParOf" srcId="{01E87B2B-825C-4060-83CD-DCB8EDFB6F35}" destId="{D14F29EA-939D-4F28-930C-93554CA775DC}" srcOrd="1" destOrd="0" presId="urn:microsoft.com/office/officeart/2005/8/layout/list1"/>
    <dgm:cxn modelId="{18130044-B2B7-4295-A4C6-654A14BED3D9}" type="presParOf" srcId="{7BD02C64-7821-4DC7-B800-384DA4BE4F7B}" destId="{C67C5E3A-EF54-4B05-A9E6-5CA706254FC4}" srcOrd="9" destOrd="0" presId="urn:microsoft.com/office/officeart/2005/8/layout/list1"/>
    <dgm:cxn modelId="{9C0D1B0D-4587-4904-B0A2-7598FC5B4642}" type="presParOf" srcId="{7BD02C64-7821-4DC7-B800-384DA4BE4F7B}" destId="{062352C3-7DE7-4AC6-A8F3-12D08E028109}" srcOrd="10" destOrd="0" presId="urn:microsoft.com/office/officeart/2005/8/layout/list1"/>
    <dgm:cxn modelId="{69155C35-ACAE-4113-A0DE-A153184C5547}" type="presParOf" srcId="{7BD02C64-7821-4DC7-B800-384DA4BE4F7B}" destId="{817E6D78-8BCE-4D4B-BCA7-D6946BE31FDA}" srcOrd="11" destOrd="0" presId="urn:microsoft.com/office/officeart/2005/8/layout/list1"/>
    <dgm:cxn modelId="{6F4587DB-8FF1-442D-8025-E50B435EA2B0}" type="presParOf" srcId="{7BD02C64-7821-4DC7-B800-384DA4BE4F7B}" destId="{DA5DFC23-25D1-4F27-AF9E-340E22F65FB5}" srcOrd="12" destOrd="0" presId="urn:microsoft.com/office/officeart/2005/8/layout/list1"/>
    <dgm:cxn modelId="{F83441FF-C599-4F7E-8B4E-1EB2B45762DE}" type="presParOf" srcId="{DA5DFC23-25D1-4F27-AF9E-340E22F65FB5}" destId="{37625D93-4CB7-4F07-BAA5-7EB94231F9C9}" srcOrd="0" destOrd="0" presId="urn:microsoft.com/office/officeart/2005/8/layout/list1"/>
    <dgm:cxn modelId="{EB7BB0BB-2F07-4346-ACF6-8AEF0F2CE300}" type="presParOf" srcId="{DA5DFC23-25D1-4F27-AF9E-340E22F65FB5}" destId="{13D54139-DCE3-4F1B-8D11-3171C76ABEC2}" srcOrd="1" destOrd="0" presId="urn:microsoft.com/office/officeart/2005/8/layout/list1"/>
    <dgm:cxn modelId="{F0DB950A-89C8-41AF-BCFA-B4FD72CE702F}" type="presParOf" srcId="{7BD02C64-7821-4DC7-B800-384DA4BE4F7B}" destId="{21462E05-AF66-40E5-BAB0-8727871762CA}" srcOrd="13" destOrd="0" presId="urn:microsoft.com/office/officeart/2005/8/layout/list1"/>
    <dgm:cxn modelId="{0024CE55-CA44-4E0D-BD20-825008C4A3C0}" type="presParOf" srcId="{7BD02C64-7821-4DC7-B800-384DA4BE4F7B}" destId="{73F281CC-01D1-460E-9323-895984B1CAEE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Гражданско</a:t>
            </a:r>
            <a:r>
              <a:rPr lang="ru-RU" dirty="0" smtClean="0"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- патриотическое воспитание дошкольника </a:t>
            </a:r>
            <a:r>
              <a:rPr lang="ru-RU" smtClean="0"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через </a:t>
            </a:r>
            <a:r>
              <a:rPr lang="ru-RU" smtClean="0"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приобщение к </a:t>
            </a:r>
            <a:r>
              <a:rPr lang="ru-RU" dirty="0" smtClean="0"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труду.</a:t>
            </a:r>
            <a:endParaRPr lang="ru-RU" dirty="0">
              <a:solidFill>
                <a:srgbClr val="FF0066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Воспитатель Побединская Ирина Викторовна, </a:t>
            </a:r>
          </a:p>
          <a:p>
            <a:pPr algn="ctr"/>
            <a:r>
              <a:rPr lang="ru-RU" dirty="0" smtClean="0"/>
              <a:t>ГБОУ СОШ 619 Санкт- Петербург</a:t>
            </a:r>
            <a:endParaRPr lang="ru-RU" dirty="0"/>
          </a:p>
        </p:txBody>
      </p:sp>
      <p:pic>
        <p:nvPicPr>
          <p:cNvPr id="1026" name="Picture 2" descr="C:\Documents and Settings\Натуська\Мои документы\картинки\homeanim\AG0031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600822"/>
            <a:ext cx="2000264" cy="2257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dirty="0" smtClean="0">
                <a:solidFill>
                  <a:srgbClr val="FF0000"/>
                </a:solidFill>
              </a:rPr>
              <a:t>«Возможность труда и любовь к нему – лучшее наследство, которое может оставить своим детям и бедный, и богач».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К. Д. Ушинский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1"/>
                </a:solidFill>
              </a:rPr>
              <a:t>Цели трудового воспитания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Задачи трудового воспитания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положительного отношения к труду взрослых, стремления оказывать им посильную помощь, заинтересованность в результатах труда. Формирование представления о необходимости труда в жизни, об отношении взрослых к труду.</a:t>
            </a:r>
          </a:p>
          <a:p>
            <a:r>
              <a:rPr lang="ru-RU" dirty="0" smtClean="0"/>
              <a:t>формирование трудовых навыков и их дальнейшее совершенствование, постепенное расширение содержания трудовой деятельности, а также овладение умениями работать аккуратно, ловко, в достаточно быстром темпе.</a:t>
            </a:r>
          </a:p>
          <a:p>
            <a:endParaRPr lang="ru-RU" dirty="0" smtClean="0"/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367458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воспитание у детей  личностных качеств: привычки к трудовому усилию, ответственности, заботливости, бережливости, готовности принять участие в труде.</a:t>
            </a:r>
          </a:p>
          <a:p>
            <a:r>
              <a:rPr lang="ru-RU" dirty="0" smtClean="0"/>
              <a:t>воспитание навыков организации своей и общей работы - умение готовить заранее все необходимое, убирать на место инструменты.</a:t>
            </a:r>
          </a:p>
          <a:p>
            <a:r>
              <a:rPr lang="ru-RU" dirty="0" smtClean="0"/>
              <a:t>формирование положительных взаимоотношений между детьми в процессе труда - умение работать согласованно.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Качества, формирующиеся в труде- каким я буду?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/>
              <a:t>трудолюбивый</a:t>
            </a:r>
          </a:p>
          <a:p>
            <a:r>
              <a:rPr lang="ru-RU" sz="2000" dirty="0" smtClean="0"/>
              <a:t> ответственный, исполнительный</a:t>
            </a:r>
          </a:p>
          <a:p>
            <a:r>
              <a:rPr lang="ru-RU" sz="2000" dirty="0" smtClean="0"/>
              <a:t>Целеустремлённый</a:t>
            </a:r>
          </a:p>
          <a:p>
            <a:r>
              <a:rPr lang="ru-RU" sz="2000" dirty="0" smtClean="0"/>
              <a:t>организованный</a:t>
            </a:r>
          </a:p>
          <a:p>
            <a:r>
              <a:rPr lang="ru-RU" sz="2000" dirty="0" smtClean="0"/>
              <a:t>аккуратный</a:t>
            </a:r>
          </a:p>
          <a:p>
            <a:r>
              <a:rPr lang="ru-RU" sz="2000" dirty="0" smtClean="0"/>
              <a:t>старательный</a:t>
            </a:r>
          </a:p>
          <a:p>
            <a:r>
              <a:rPr lang="ru-RU" sz="2000" dirty="0" smtClean="0"/>
              <a:t>бережливый</a:t>
            </a:r>
          </a:p>
          <a:p>
            <a:r>
              <a:rPr lang="ru-RU" sz="2000" dirty="0" smtClean="0"/>
              <a:t>инициативный</a:t>
            </a:r>
          </a:p>
          <a:p>
            <a:r>
              <a:rPr lang="ru-RU" sz="2000" dirty="0" err="1" smtClean="0"/>
              <a:t>творчесткий</a:t>
            </a:r>
            <a:endParaRPr lang="ru-RU" sz="2000" dirty="0" smtClean="0"/>
          </a:p>
          <a:p>
            <a:r>
              <a:rPr lang="ru-RU" sz="2000" dirty="0" smtClean="0"/>
              <a:t>уверенный в себе</a:t>
            </a:r>
          </a:p>
          <a:p>
            <a:endParaRPr lang="ru-RU" dirty="0" smtClean="0"/>
          </a:p>
          <a:p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Мотивационный компонент- зачем я это делаю?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Активная  жизненная  позиция , стремление достичь успеха</a:t>
            </a:r>
          </a:p>
          <a:p>
            <a:r>
              <a:rPr lang="ru-RU" dirty="0" smtClean="0"/>
              <a:t>понимание своих гражданских обязанностей ( трудиться, защищать свою Родину, беречь природу, помогать нуждающимся) и готовности выполнять эти обязанности</a:t>
            </a:r>
          </a:p>
          <a:p>
            <a:r>
              <a:rPr lang="ru-RU" dirty="0" smtClean="0"/>
              <a:t>Гордость за себя, свою семью, родителей, свою страну</a:t>
            </a:r>
          </a:p>
          <a:p>
            <a:r>
              <a:rPr lang="ru-RU" dirty="0" smtClean="0"/>
              <a:t>Готовность к своей </a:t>
            </a:r>
            <a:r>
              <a:rPr lang="ru-RU" dirty="0" err="1" smtClean="0"/>
              <a:t>гендерной</a:t>
            </a:r>
            <a:r>
              <a:rPr lang="ru-RU" dirty="0" smtClean="0"/>
              <a:t> роли ( матери или отца семейства)</a:t>
            </a:r>
          </a:p>
          <a:p>
            <a:r>
              <a:rPr lang="ru-RU" dirty="0" smtClean="0"/>
              <a:t>Стремление к социально- одобряемым моделям поведения ( уважение, признание окружающих)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42873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Century Gothic" pitchFamily="34" charset="0"/>
              </a:rPr>
              <a:t>Методы воспитания нравственно- патриотических чувств в процессе  труда:</a:t>
            </a:r>
            <a:r>
              <a:rPr lang="ru-RU" sz="3600" dirty="0" smtClean="0">
                <a:solidFill>
                  <a:schemeClr val="accent1"/>
                </a:solidFill>
              </a:rPr>
              <a:t> 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/>
          <a:lstStyle/>
          <a:p>
            <a:r>
              <a:rPr lang="ru-RU" dirty="0" smtClean="0"/>
              <a:t>Чтение художественной литературы о труде</a:t>
            </a:r>
          </a:p>
          <a:p>
            <a:pPr>
              <a:buNone/>
            </a:pPr>
            <a:r>
              <a:rPr lang="ru-RU" dirty="0" smtClean="0"/>
              <a:t> и </a:t>
            </a:r>
            <a:r>
              <a:rPr lang="ru-RU" dirty="0" err="1" smtClean="0"/>
              <a:t>труженниках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Беседы о значимости труда</a:t>
            </a:r>
          </a:p>
          <a:p>
            <a:r>
              <a:rPr lang="ru-RU" dirty="0" smtClean="0"/>
              <a:t>Хозяйственно- бытовой труд, помощь родителям дома и на даче</a:t>
            </a:r>
          </a:p>
          <a:p>
            <a:r>
              <a:rPr lang="ru-RU" dirty="0" smtClean="0"/>
              <a:t>Уход за домашними питомцами и растениями</a:t>
            </a:r>
          </a:p>
          <a:p>
            <a:r>
              <a:rPr lang="ru-RU" dirty="0" smtClean="0"/>
              <a:t>Изготовление поделок  в подарок , для украшения группы и атрибутов для игры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Натуська\Мои документы\картинки\homeanim\AG00317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7884" y="410133"/>
            <a:ext cx="1963272" cy="2090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65321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Результат труда ( что я сделал?)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материальный (изготовленный ребенком предмет, выращенное растение)</a:t>
            </a:r>
          </a:p>
          <a:p>
            <a:r>
              <a:rPr lang="ru-RU" dirty="0" smtClean="0"/>
              <a:t>- улучшение качества предмета (чистое кукольное белье, почищенная клетка птицы)</a:t>
            </a:r>
          </a:p>
          <a:p>
            <a:r>
              <a:rPr lang="ru-RU" dirty="0" smtClean="0"/>
              <a:t>- решения задачи (математической, житейской, собственное «открытие» ребенка и др.).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СТИМУЛИРУЮЩЕЕ ЗНАЧЕНИЕ ПОЗИТИВНОЙ ОЦЕНКИ РЕЗУЛЬТАТА ТРУДА!!!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380</Words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Гражданско- патриотическое воспитание дошкольника через приобщение к труду.</vt:lpstr>
      <vt:lpstr>«Возможность труда и любовь к нему – лучшее наследство, которое может оставить своим детям и бедный, и богач».  К. Д. Ушинский  </vt:lpstr>
      <vt:lpstr>      Цели трудового воспитания  </vt:lpstr>
      <vt:lpstr>Задачи трудового воспитания</vt:lpstr>
      <vt:lpstr>Слайд 5</vt:lpstr>
      <vt:lpstr>Качества, формирующиеся в труде- каким я буду?</vt:lpstr>
      <vt:lpstr>Мотивационный компонент- зачем я это делаю?</vt:lpstr>
      <vt:lpstr>Методы воспитания нравственно- патриотических чувств в процессе  труда: </vt:lpstr>
      <vt:lpstr>Результат труда ( что я сделал?)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Трудовое участие ребенка в жизни семьи.</dc:title>
  <cp:lastModifiedBy>Игорь</cp:lastModifiedBy>
  <cp:revision>15</cp:revision>
  <dcterms:modified xsi:type="dcterms:W3CDTF">2013-03-30T18:38:48Z</dcterms:modified>
</cp:coreProperties>
</file>