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90" r:id="rId26"/>
    <p:sldId id="282" r:id="rId27"/>
    <p:sldId id="284" r:id="rId28"/>
    <p:sldId id="285" r:id="rId29"/>
    <p:sldId id="286" r:id="rId30"/>
    <p:sldId id="291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Открытый урок по окружающему миру</a:t>
            </a:r>
            <a:endParaRPr lang="ru-RU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021288"/>
            <a:ext cx="5867400" cy="52228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Зебра</a:t>
            </a:r>
            <a:endParaRPr lang="ru-RU" sz="4400" dirty="0"/>
          </a:p>
        </p:txBody>
      </p:sp>
      <p:pic>
        <p:nvPicPr>
          <p:cNvPr id="5" name="Рисунок 4" descr="зебр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755576" y="764704"/>
            <a:ext cx="6786563" cy="5072062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 длинной шеею своей, </a:t>
            </a:r>
            <a:br>
              <a:rPr lang="ru-RU" sz="6600" dirty="0" smtClean="0"/>
            </a:br>
            <a:r>
              <a:rPr lang="ru-RU" sz="6600" dirty="0" smtClean="0"/>
              <a:t>Стал он выше всех зверей.</a:t>
            </a:r>
            <a:endParaRPr lang="ru-RU" sz="66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6302885"/>
            <a:ext cx="5867400" cy="52228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жираф</a:t>
            </a:r>
            <a:endParaRPr lang="ru-RU" sz="4400" dirty="0"/>
          </a:p>
        </p:txBody>
      </p:sp>
      <p:pic>
        <p:nvPicPr>
          <p:cNvPr id="1026" name="Picture 2" descr="E:\рисунки по откр уроку\жира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873551"/>
            <a:ext cx="5092034" cy="52917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Он огромен , полосат,</a:t>
            </a:r>
            <a:br>
              <a:rPr lang="ru-RU" sz="6600" dirty="0" smtClean="0"/>
            </a:br>
            <a:r>
              <a:rPr lang="ru-RU" sz="6600" dirty="0" smtClean="0"/>
              <a:t>А вообще-то кошке брат.</a:t>
            </a:r>
            <a:endParaRPr lang="ru-RU" sz="66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игр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1043608" y="620688"/>
            <a:ext cx="6500812" cy="52149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331640" y="5949280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Тигр</a:t>
            </a:r>
            <a:endParaRPr lang="ru-RU" sz="4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медведь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875" cy="3000375"/>
          </a:xfrm>
        </p:spPr>
      </p:pic>
      <p:pic>
        <p:nvPicPr>
          <p:cNvPr id="8" name="Содержимое 7" descr="зебра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72125" y="0"/>
            <a:ext cx="3571875" cy="3000375"/>
          </a:xfrm>
        </p:spPr>
      </p:pic>
      <p:pic>
        <p:nvPicPr>
          <p:cNvPr id="2050" name="Picture 2" descr="E:\рисунки по откр уроку\жира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48"/>
            <a:ext cx="3571854" cy="3857652"/>
          </a:xfrm>
          <a:prstGeom prst="rect">
            <a:avLst/>
          </a:prstGeom>
          <a:noFill/>
        </p:spPr>
      </p:pic>
      <p:pic>
        <p:nvPicPr>
          <p:cNvPr id="9" name="Содержимое 7" descr="тиг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000372"/>
            <a:ext cx="3500430" cy="3857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744" y="142852"/>
            <a:ext cx="59022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</a:t>
            </a:r>
          </a:p>
          <a:p>
            <a:r>
              <a:rPr lang="ru-RU" sz="4400" b="1" dirty="0" smtClean="0"/>
              <a:t>И</a:t>
            </a:r>
          </a:p>
          <a:p>
            <a:r>
              <a:rPr lang="ru-RU" sz="4400" b="1" dirty="0" smtClean="0"/>
              <a:t>К</a:t>
            </a:r>
          </a:p>
          <a:p>
            <a:r>
              <a:rPr lang="ru-RU" sz="4400" b="1" dirty="0" smtClean="0"/>
              <a:t>И</a:t>
            </a:r>
          </a:p>
          <a:p>
            <a:r>
              <a:rPr lang="ru-RU" sz="4400" b="1" dirty="0" smtClean="0"/>
              <a:t>Е</a:t>
            </a:r>
          </a:p>
          <a:p>
            <a:endParaRPr lang="en-US" sz="44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928670"/>
            <a:ext cx="73770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Ж</a:t>
            </a:r>
          </a:p>
          <a:p>
            <a:r>
              <a:rPr lang="ru-RU" sz="4400" b="1" dirty="0" smtClean="0"/>
              <a:t>И</a:t>
            </a:r>
          </a:p>
          <a:p>
            <a:r>
              <a:rPr lang="ru-RU" sz="4400" b="1" dirty="0" smtClean="0"/>
              <a:t>В</a:t>
            </a:r>
          </a:p>
          <a:p>
            <a:r>
              <a:rPr lang="ru-RU" sz="4400" b="1" dirty="0" smtClean="0"/>
              <a:t>О</a:t>
            </a:r>
          </a:p>
          <a:p>
            <a:r>
              <a:rPr lang="ru-RU" sz="4400" b="1" dirty="0" smtClean="0"/>
              <a:t>Т</a:t>
            </a:r>
          </a:p>
          <a:p>
            <a:r>
              <a:rPr lang="ru-RU" sz="4400" b="1" dirty="0" smtClean="0"/>
              <a:t>Н</a:t>
            </a:r>
          </a:p>
          <a:p>
            <a:r>
              <a:rPr lang="ru-RU" sz="4400" b="1" dirty="0" smtClean="0"/>
              <a:t>Ы</a:t>
            </a:r>
          </a:p>
          <a:p>
            <a:r>
              <a:rPr lang="ru-RU" sz="4400" b="1" dirty="0" smtClean="0"/>
              <a:t>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Он шерстью своей </a:t>
            </a:r>
            <a:br>
              <a:rPr lang="ru-RU" sz="8000" dirty="0" smtClean="0"/>
            </a:br>
            <a:r>
              <a:rPr lang="ru-RU" sz="8000" dirty="0" smtClean="0"/>
              <a:t>Одевает людей.</a:t>
            </a:r>
            <a:endParaRPr lang="ru-RU" sz="8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вцы бараны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2704" b="2704"/>
          <a:stretch>
            <a:fillRect/>
          </a:stretch>
        </p:blipFill>
        <p:spPr>
          <a:xfrm>
            <a:off x="1403648" y="764704"/>
            <a:ext cx="6286500" cy="47863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Баран, овец.</a:t>
            </a:r>
            <a:endParaRPr lang="ru-RU" sz="4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529750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Я- лучший сторож дома, </a:t>
            </a:r>
            <a:br>
              <a:rPr lang="ru-RU" sz="8000" dirty="0" smtClean="0"/>
            </a:br>
            <a:r>
              <a:rPr lang="ru-RU" sz="8000" dirty="0" smtClean="0"/>
              <a:t>Я с детства всем знакома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бак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488" b="1488"/>
          <a:stretch>
            <a:fillRect/>
          </a:stretch>
        </p:blipFill>
        <p:spPr>
          <a:xfrm>
            <a:off x="1259632" y="836712"/>
            <a:ext cx="6500812" cy="4857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собака</a:t>
            </a:r>
            <a:endParaRPr lang="ru-RU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Правила игры</a:t>
            </a:r>
            <a:br>
              <a:rPr lang="ru-RU" dirty="0" smtClean="0"/>
            </a:br>
            <a:r>
              <a:rPr lang="ru-RU" dirty="0" smtClean="0"/>
              <a:t>1. За каждый правильный ответ участник получает жетон.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Выпольнять</a:t>
            </a:r>
            <a:r>
              <a:rPr lang="ru-RU" dirty="0" smtClean="0"/>
              <a:t> только свои задания, выслушивать противника, не выкрикивать </a:t>
            </a:r>
            <a:endParaRPr lang="ru-RU" dirty="0"/>
          </a:p>
        </p:txBody>
      </p:sp>
    </p:spTree>
  </p:cSld>
  <p:clrMapOvr>
    <a:masterClrMapping/>
  </p:clrMapOvr>
  <p:transition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31870"/>
            <a:ext cx="8229600" cy="572613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Назовете вы легко, </a:t>
            </a:r>
            <a:br>
              <a:rPr lang="ru-RU" sz="8000" dirty="0" smtClean="0"/>
            </a:br>
            <a:r>
              <a:rPr lang="ru-RU" sz="8000" dirty="0" smtClean="0"/>
              <a:t>Кто дает вам молоко.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ров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4281" r="4281"/>
          <a:stretch>
            <a:fillRect/>
          </a:stretch>
        </p:blipFill>
        <p:spPr>
          <a:xfrm>
            <a:off x="1043608" y="764704"/>
            <a:ext cx="6715125" cy="5000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корова</a:t>
            </a:r>
            <a:endParaRPr lang="ru-RU" sz="48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Меня оседлают, и я побегу,</a:t>
            </a:r>
            <a:br>
              <a:rPr lang="ru-RU" sz="6600" dirty="0" smtClean="0"/>
            </a:br>
            <a:r>
              <a:rPr lang="ru-RU" sz="6600" dirty="0" smtClean="0"/>
              <a:t>Но также и грузы возить я могу.</a:t>
            </a:r>
            <a:endParaRPr lang="ru-RU" sz="6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ошадь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8750" r="8750"/>
          <a:stretch>
            <a:fillRect/>
          </a:stretch>
        </p:blipFill>
        <p:spPr>
          <a:xfrm>
            <a:off x="1115616" y="836712"/>
            <a:ext cx="7429500" cy="4857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32438"/>
            <a:ext cx="5867400" cy="76835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Лошадь 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шадь.jpg"/>
          <p:cNvPicPr>
            <a:picLocks noChangeAspect="1"/>
          </p:cNvPicPr>
          <p:nvPr/>
        </p:nvPicPr>
        <p:blipFill>
          <a:blip r:embed="rId2" cstate="print"/>
          <a:srcRect l="8750" r="8750"/>
          <a:stretch>
            <a:fillRect/>
          </a:stretch>
        </p:blipFill>
        <p:spPr>
          <a:xfrm>
            <a:off x="5715008" y="2928910"/>
            <a:ext cx="3428992" cy="3929090"/>
          </a:xfrm>
          <a:prstGeom prst="rect">
            <a:avLst/>
          </a:prstGeom>
        </p:spPr>
      </p:pic>
      <p:pic>
        <p:nvPicPr>
          <p:cNvPr id="4" name="Рисунок 3" descr="корова.jpg"/>
          <p:cNvPicPr>
            <a:picLocks noChangeAspect="1"/>
          </p:cNvPicPr>
          <p:nvPr/>
        </p:nvPicPr>
        <p:blipFill>
          <a:blip r:embed="rId3" cstate="print"/>
          <a:srcRect l="4281" r="4281"/>
          <a:stretch>
            <a:fillRect/>
          </a:stretch>
        </p:blipFill>
        <p:spPr>
          <a:xfrm>
            <a:off x="0" y="0"/>
            <a:ext cx="4071934" cy="3143248"/>
          </a:xfrm>
          <a:prstGeom prst="rect">
            <a:avLst/>
          </a:prstGeom>
        </p:spPr>
      </p:pic>
      <p:pic>
        <p:nvPicPr>
          <p:cNvPr id="5" name="Рисунок 4" descr="собака.jpg"/>
          <p:cNvPicPr>
            <a:picLocks noChangeAspect="1"/>
          </p:cNvPicPr>
          <p:nvPr/>
        </p:nvPicPr>
        <p:blipFill>
          <a:blip r:embed="rId4" cstate="print"/>
          <a:srcRect t="1488" b="1488"/>
          <a:stretch>
            <a:fillRect/>
          </a:stretch>
        </p:blipFill>
        <p:spPr>
          <a:xfrm>
            <a:off x="0" y="3143248"/>
            <a:ext cx="4071902" cy="3714752"/>
          </a:xfrm>
          <a:prstGeom prst="rect">
            <a:avLst/>
          </a:prstGeom>
        </p:spPr>
      </p:pic>
      <p:pic>
        <p:nvPicPr>
          <p:cNvPr id="6" name="Рисунок 5" descr="овцы бараны.jpg"/>
          <p:cNvPicPr>
            <a:picLocks noChangeAspect="1"/>
          </p:cNvPicPr>
          <p:nvPr/>
        </p:nvPicPr>
        <p:blipFill>
          <a:blip r:embed="rId5" cstate="print"/>
          <a:srcRect t="2704" b="2704"/>
          <a:stretch>
            <a:fillRect/>
          </a:stretch>
        </p:blipFill>
        <p:spPr>
          <a:xfrm>
            <a:off x="5715008" y="0"/>
            <a:ext cx="3428992" cy="3286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4" y="142852"/>
            <a:ext cx="75212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Д</a:t>
            </a:r>
          </a:p>
          <a:p>
            <a:r>
              <a:rPr lang="ru-RU" sz="4400" b="1" dirty="0" smtClean="0"/>
              <a:t>О</a:t>
            </a:r>
          </a:p>
          <a:p>
            <a:r>
              <a:rPr lang="ru-RU" sz="4400" b="1" dirty="0" smtClean="0"/>
              <a:t>М</a:t>
            </a:r>
          </a:p>
          <a:p>
            <a:r>
              <a:rPr lang="ru-RU" sz="4400" b="1" dirty="0" smtClean="0"/>
              <a:t>А</a:t>
            </a:r>
          </a:p>
          <a:p>
            <a:r>
              <a:rPr lang="ru-RU" sz="4400" b="1" dirty="0" smtClean="0"/>
              <a:t>Ш</a:t>
            </a:r>
          </a:p>
          <a:p>
            <a:r>
              <a:rPr lang="ru-RU" sz="4400" b="1" dirty="0" smtClean="0"/>
              <a:t>Н</a:t>
            </a:r>
          </a:p>
          <a:p>
            <a:r>
              <a:rPr lang="ru-RU" sz="4400" b="1" dirty="0" smtClean="0"/>
              <a:t>И</a:t>
            </a:r>
          </a:p>
          <a:p>
            <a:r>
              <a:rPr lang="ru-RU" sz="4400" b="1" dirty="0" smtClean="0"/>
              <a:t>Е</a:t>
            </a:r>
          </a:p>
          <a:p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142984"/>
            <a:ext cx="73770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Ж</a:t>
            </a:r>
          </a:p>
          <a:p>
            <a:r>
              <a:rPr lang="ru-RU" sz="4400" b="1" dirty="0" smtClean="0"/>
              <a:t>И</a:t>
            </a:r>
          </a:p>
          <a:p>
            <a:r>
              <a:rPr lang="ru-RU" sz="4400" b="1" dirty="0" smtClean="0"/>
              <a:t>В</a:t>
            </a:r>
          </a:p>
          <a:p>
            <a:r>
              <a:rPr lang="ru-RU" sz="4400" b="1" dirty="0" smtClean="0"/>
              <a:t>О</a:t>
            </a:r>
          </a:p>
          <a:p>
            <a:r>
              <a:rPr lang="ru-RU" sz="4400" b="1" dirty="0" smtClean="0"/>
              <a:t>Т</a:t>
            </a:r>
          </a:p>
          <a:p>
            <a:r>
              <a:rPr lang="ru-RU" sz="4400" b="1" dirty="0" smtClean="0"/>
              <a:t>Н</a:t>
            </a:r>
          </a:p>
          <a:p>
            <a:r>
              <a:rPr lang="ru-RU" sz="4400" b="1" dirty="0" smtClean="0"/>
              <a:t>Ы</a:t>
            </a:r>
          </a:p>
          <a:p>
            <a:r>
              <a:rPr lang="ru-RU" sz="4400" b="1" dirty="0" smtClean="0"/>
              <a:t>Е</a:t>
            </a:r>
          </a:p>
          <a:p>
            <a:endParaRPr lang="ru-RU" sz="44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86116" cy="2714620"/>
          </a:xfrm>
          <a:prstGeom prst="rect">
            <a:avLst/>
          </a:prstGeom>
        </p:spPr>
      </p:pic>
      <p:pic>
        <p:nvPicPr>
          <p:cNvPr id="4" name="Содержимое 4" descr="цве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714356"/>
            <a:ext cx="3571900" cy="3143272"/>
          </a:xfrm>
          <a:prstGeom prst="rect">
            <a:avLst/>
          </a:prstGeom>
        </p:spPr>
      </p:pic>
      <p:pic>
        <p:nvPicPr>
          <p:cNvPr id="6" name="Содержимое 4" descr="стрекоз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3929042"/>
            <a:ext cx="3786182" cy="2928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0166" y="3071810"/>
            <a:ext cx="13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БАБОЧКА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1556792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ЦВЕТОК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5429264"/>
            <a:ext cx="14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СТРЕКОЗА</a:t>
            </a:r>
            <a:endParaRPr lang="ru-RU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Гадюка-лягушка-ястреб</a:t>
            </a:r>
            <a:endParaRPr lang="ru-RU" dirty="0"/>
          </a:p>
        </p:txBody>
      </p:sp>
      <p:pic>
        <p:nvPicPr>
          <p:cNvPr id="6" name="Содержимое 5" descr="гадю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6" y="1196752"/>
            <a:ext cx="2643206" cy="3429024"/>
          </a:xfrm>
        </p:spPr>
      </p:pic>
      <p:pic>
        <p:nvPicPr>
          <p:cNvPr id="9" name="Содержимое 3" descr="ляг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000240"/>
            <a:ext cx="3071834" cy="3429024"/>
          </a:xfrm>
          <a:prstGeom prst="rect">
            <a:avLst/>
          </a:prstGeom>
        </p:spPr>
      </p:pic>
      <p:pic>
        <p:nvPicPr>
          <p:cNvPr id="12" name="Содержимое 3" descr="ястреб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000504"/>
            <a:ext cx="3286116" cy="285749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rmAutofit/>
          </a:bodyPr>
          <a:lstStyle/>
          <a:p>
            <a:r>
              <a:rPr lang="ru-RU" sz="6000" dirty="0" err="1"/>
              <a:t>з</a:t>
            </a:r>
            <a:r>
              <a:rPr lang="ru-RU" sz="6000" dirty="0" err="1" smtClean="0"/>
              <a:t>ока</a:t>
            </a:r>
            <a:r>
              <a:rPr lang="ru-RU" sz="6000" dirty="0" smtClean="0"/>
              <a:t>    </a:t>
            </a:r>
            <a:r>
              <a:rPr lang="ru-RU" sz="6000" dirty="0" err="1" smtClean="0"/>
              <a:t>ущка</a:t>
            </a:r>
            <a:r>
              <a:rPr lang="ru-RU" sz="6000" dirty="0" smtClean="0"/>
              <a:t>   </a:t>
            </a:r>
            <a:r>
              <a:rPr lang="ru-RU" sz="6000" dirty="0" err="1" smtClean="0"/>
              <a:t>баобчак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44037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Коза   щука     бабочка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6000" dirty="0" err="1"/>
              <a:t>к</a:t>
            </a:r>
            <a:r>
              <a:rPr lang="ru-RU" sz="6000" dirty="0" err="1" smtClean="0"/>
              <a:t>абел</a:t>
            </a:r>
            <a:r>
              <a:rPr lang="ru-RU" sz="6000" dirty="0" smtClean="0"/>
              <a:t>   </a:t>
            </a:r>
            <a:r>
              <a:rPr lang="ru-RU" sz="6000" dirty="0" err="1" smtClean="0"/>
              <a:t>соав</a:t>
            </a:r>
            <a:r>
              <a:rPr lang="ru-RU" sz="6000" dirty="0" smtClean="0"/>
              <a:t>  </a:t>
            </a:r>
            <a:r>
              <a:rPr lang="ru-RU" sz="6000" dirty="0" err="1" smtClean="0"/>
              <a:t>расьак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17556"/>
            <a:ext cx="8229600" cy="59404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Я- небольшой зверек с большим пушистым хвостом, на зиму надеваю шубу. Гнездо строю в развилках веток или дуплах деревьев. Стенки гнезда выстилаю мхом. К зиме делаю припасы, питаюсь орехами, грибами, которые насушила летом и осенью. Догадались </a:t>
            </a:r>
            <a:r>
              <a:rPr lang="ru-RU" sz="3600" dirty="0" err="1" smtClean="0"/>
              <a:t>кто-Я</a:t>
            </a:r>
            <a:endParaRPr lang="ru-RU" sz="3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71810"/>
            <a:ext cx="8686800" cy="841248"/>
          </a:xfrm>
        </p:spPr>
        <p:txBody>
          <a:bodyPr>
            <a:noAutofit/>
          </a:bodyPr>
          <a:lstStyle/>
          <a:p>
            <a:r>
              <a:rPr lang="ru-RU" sz="5400" dirty="0" smtClean="0"/>
              <a:t>БЕЛКА     СОВА      КАРАСЬ</a:t>
            </a: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88994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Мы – хозяева нашей природы, и она для нас кладовая Солнца с великими сокровищами жизни. Для рыбы нужна чистая вода- будем охранять наши водоемы. В лесах, горах разные ценные животные- будем охранять наши леса и горы. Рыбе- вода,</a:t>
            </a:r>
            <a:br>
              <a:rPr lang="ru-RU" sz="3600" dirty="0" smtClean="0"/>
            </a:br>
            <a:r>
              <a:rPr lang="ru-RU" sz="3600" dirty="0" err="1" smtClean="0"/>
              <a:t>птице-воздух</a:t>
            </a:r>
            <a:r>
              <a:rPr lang="ru-RU" sz="3600" dirty="0" smtClean="0"/>
              <a:t>, зверю –лес, горы. А человеку нужна Родина И охранять природу –значит охранять Родину</a:t>
            </a:r>
            <a:endParaRPr lang="ru-RU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8229600" cy="5511816"/>
          </a:xfrm>
        </p:spPr>
        <p:txBody>
          <a:bodyPr/>
          <a:lstStyle/>
          <a:p>
            <a:r>
              <a:rPr lang="ru-RU" dirty="0" smtClean="0"/>
              <a:t>Спасибо за урок.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лка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4545" b="4545"/>
          <a:stretch>
            <a:fillRect/>
          </a:stretch>
        </p:blipFill>
        <p:spPr>
          <a:xfrm>
            <a:off x="971600" y="692696"/>
            <a:ext cx="7462837" cy="538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214938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белка</a:t>
            </a:r>
            <a:endParaRPr lang="ru-RU" sz="4400" dirty="0"/>
          </a:p>
        </p:txBody>
      </p:sp>
    </p:spTree>
  </p:cSld>
  <p:clrMapOvr>
    <a:masterClrMapping/>
  </p:clrMapOvr>
  <p:transition advTm="5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797568"/>
          </a:xfrm>
        </p:spPr>
        <p:txBody>
          <a:bodyPr>
            <a:normAutofit/>
          </a:bodyPr>
          <a:lstStyle/>
          <a:p>
            <a:r>
              <a:rPr lang="ru-RU" dirty="0" smtClean="0"/>
              <a:t>Я- сильный умный хищник. Моей добычей становятся не только зайцы, но и крупные звери- кабан, лось. Обычно мы охотимся небольшими стаями. Моя морда выразительная, богата мимикой. Размером я с крупную овчарку. Кто же- Я</a:t>
            </a:r>
            <a:endParaRPr lang="ru-RU" dirty="0"/>
          </a:p>
        </p:txBody>
      </p:sp>
    </p:spTree>
  </p:cSld>
  <p:clrMapOvr>
    <a:masterClrMapping/>
  </p:clrMapOvr>
  <p:transition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86438"/>
            <a:ext cx="5867400" cy="52228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Волк</a:t>
            </a:r>
            <a:endParaRPr lang="ru-RU" sz="3600" dirty="0"/>
          </a:p>
        </p:txBody>
      </p:sp>
      <p:pic>
        <p:nvPicPr>
          <p:cNvPr id="5" name="Рисунок 4" descr="волк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971600" y="1124744"/>
            <a:ext cx="7072313" cy="4643438"/>
          </a:xfr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Кто зимой забыв тревоги,</a:t>
            </a:r>
            <a:br>
              <a:rPr lang="ru-RU" sz="6000" dirty="0" smtClean="0"/>
            </a:br>
            <a:r>
              <a:rPr lang="ru-RU" sz="6000" dirty="0" smtClean="0"/>
              <a:t>Крепко спит в своей берлоге</a:t>
            </a:r>
            <a:endParaRPr lang="ru-RU" sz="60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00750"/>
            <a:ext cx="5867400" cy="5222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Медведь</a:t>
            </a:r>
            <a:endParaRPr lang="ru-RU" sz="4400" dirty="0"/>
          </a:p>
        </p:txBody>
      </p:sp>
      <p:pic>
        <p:nvPicPr>
          <p:cNvPr id="5" name="Рисунок 4" descr="медведь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1988" r="1988"/>
          <a:stretch>
            <a:fillRect/>
          </a:stretch>
        </p:blipFill>
        <p:spPr>
          <a:xfrm>
            <a:off x="971600" y="1124744"/>
            <a:ext cx="7215187" cy="47148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536894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Какая </a:t>
            </a:r>
            <a:r>
              <a:rPr lang="ru-RU" sz="8000" dirty="0" err="1" smtClean="0"/>
              <a:t>каняшка</a:t>
            </a:r>
            <a:r>
              <a:rPr lang="ru-RU" sz="8000" dirty="0" smtClean="0"/>
              <a:t>, </a:t>
            </a:r>
            <a:br>
              <a:rPr lang="ru-RU" sz="8000" dirty="0" smtClean="0"/>
            </a:br>
            <a:r>
              <a:rPr lang="ru-RU" sz="8000" dirty="0" smtClean="0"/>
              <a:t>Ходят в тельняшке</a:t>
            </a:r>
            <a:endParaRPr lang="ru-RU" sz="8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314</TotalTime>
  <Words>239</Words>
  <Application>Microsoft Office PowerPoint</Application>
  <PresentationFormat>Экран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Природа</vt:lpstr>
      <vt:lpstr>Правила игры 1. За каждый правильный ответ участник получает жетон. 2. Выпольнять только свои задания, выслушивать противника, не выкрикивать </vt:lpstr>
      <vt:lpstr>Я- небольшой зверек с большим пушистым хвостом, на зиму надеваю шубу. Гнездо строю в развилках веток или дуплах деревьев. Стенки гнезда выстилаю мхом. К зиме делаю припасы, питаюсь орехами, грибами, которые насушила летом и осенью. Догадались кто-Я</vt:lpstr>
      <vt:lpstr>Презентация PowerPoint</vt:lpstr>
      <vt:lpstr>Я- сильный умный хищник. Моей добычей становятся не только зайцы, но и крупные звери- кабан, лось. Обычно мы охотимся небольшими стаями. Моя морда выразительная, богата мимикой. Размером я с крупную овчарку. Кто же- Я</vt:lpstr>
      <vt:lpstr>Волк</vt:lpstr>
      <vt:lpstr>Кто зимой забыв тревоги, Крепко спит в своей берлоге</vt:lpstr>
      <vt:lpstr>Медведь</vt:lpstr>
      <vt:lpstr>Какая каняшка,  Ходят в тельняшке</vt:lpstr>
      <vt:lpstr>Зебра</vt:lpstr>
      <vt:lpstr>С длинной шеею своей,  Стал он выше всех зверей.</vt:lpstr>
      <vt:lpstr>жираф</vt:lpstr>
      <vt:lpstr>Он огромен , полосат, А вообще-то кошке брат.</vt:lpstr>
      <vt:lpstr>Презентация PowerPoint</vt:lpstr>
      <vt:lpstr>Презентация PowerPoint</vt:lpstr>
      <vt:lpstr>Он шерстью своей  Одевает людей.</vt:lpstr>
      <vt:lpstr>Презентация PowerPoint</vt:lpstr>
      <vt:lpstr>Я- лучший сторож дома,  Я с детства всем знакома.</vt:lpstr>
      <vt:lpstr>Презентация PowerPoint</vt:lpstr>
      <vt:lpstr>Назовете вы легко,  Кто дает вам молоко.</vt:lpstr>
      <vt:lpstr>Презентация PowerPoint</vt:lpstr>
      <vt:lpstr>Меня оседлают, и я побегу, Но также и грузы возить я могу.</vt:lpstr>
      <vt:lpstr>Презентация PowerPoint</vt:lpstr>
      <vt:lpstr>Презентация PowerPoint</vt:lpstr>
      <vt:lpstr>Презентация PowerPoint</vt:lpstr>
      <vt:lpstr>Гадюка-лягушка-ястреб</vt:lpstr>
      <vt:lpstr>зока    ущка   баобчак</vt:lpstr>
      <vt:lpstr> Коза   щука     бабочка</vt:lpstr>
      <vt:lpstr>кабел   соав  расьак</vt:lpstr>
      <vt:lpstr>БЕЛКА     СОВА      КАРАСЬ</vt:lpstr>
      <vt:lpstr>Мы – хозяева нашей природы, и она для нас кладовая Солнца с великими сокровищами жизни. Для рыбы нужна чистая вода- будем охранять наши водоемы. В лесах, горах разные ценные животные- будем охранять наши леса и горы. Рыбе- вода, птице-воздух, зверю –лес, горы. А человеку нужна Родина И охранять природу –значит охранять Родину</vt:lpstr>
      <vt:lpstr>Спасибо за урок.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cp:lastModifiedBy>Альфия</cp:lastModifiedBy>
  <cp:revision>33</cp:revision>
  <dcterms:modified xsi:type="dcterms:W3CDTF">2011-12-14T06:40:49Z</dcterms:modified>
</cp:coreProperties>
</file>