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90" r:id="rId34"/>
    <p:sldId id="291" r:id="rId35"/>
    <p:sldId id="288" r:id="rId36"/>
    <p:sldId id="289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41DBF-A324-45B0-AB86-4AE8DAD5ACEE}" type="datetimeFigureOut">
              <a:rPr lang="ru-RU" smtClean="0"/>
              <a:pPr/>
              <a:t>30.09.2013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1E46-CFFA-4258-9A48-A1CE04680D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5517232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Петя и </a:t>
            </a:r>
            <a:r>
              <a:rPr lang="ru-RU" sz="4000" dirty="0" smtClean="0"/>
              <a:t>волк</a:t>
            </a:r>
            <a:br>
              <a:rPr lang="ru-RU" sz="4000" dirty="0" smtClean="0"/>
            </a:br>
            <a:r>
              <a:rPr lang="ru-RU" sz="4000" dirty="0" smtClean="0"/>
              <a:t>Симфоническая сказка</a:t>
            </a:r>
            <a:endParaRPr lang="ru-RU" dirty="0"/>
          </a:p>
        </p:txBody>
      </p:sp>
      <p:pic>
        <p:nvPicPr>
          <p:cNvPr id="5" name="Рисунок 4" descr="Сергей Прокофье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743525"/>
            <a:ext cx="3384376" cy="4777943"/>
          </a:xfrm>
          <a:prstGeom prst="rect">
            <a:avLst/>
          </a:prstGeom>
        </p:spPr>
      </p:pic>
      <p:pic>
        <p:nvPicPr>
          <p:cNvPr id="6" name="Рисунок 5" descr="Сергей Прокофьев портр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716036"/>
            <a:ext cx="3744416" cy="483150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6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09563"/>
            <a:ext cx="9144000" cy="623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7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07975"/>
            <a:ext cx="9144000" cy="624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8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8925"/>
            <a:ext cx="9144000" cy="6278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0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5275"/>
            <a:ext cx="9144000" cy="6265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1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47663"/>
            <a:ext cx="9144000" cy="61610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1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7338"/>
            <a:ext cx="9144000" cy="6281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2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5275"/>
            <a:ext cx="9144000" cy="626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2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4963"/>
            <a:ext cx="9144000" cy="6186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3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4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0513"/>
            <a:ext cx="9144000" cy="6275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7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50838"/>
            <a:ext cx="9144000" cy="61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4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12738"/>
            <a:ext cx="9144000" cy="623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5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6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42900"/>
            <a:ext cx="9144000" cy="617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6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0688"/>
            <a:ext cx="9144000" cy="601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7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96875"/>
            <a:ext cx="9144000" cy="6062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7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36563"/>
            <a:ext cx="9144000" cy="5983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8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34975"/>
            <a:ext cx="9144000" cy="598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19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4175"/>
            <a:ext cx="9144000" cy="608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21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20688"/>
            <a:ext cx="9144000" cy="6015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22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98463"/>
            <a:ext cx="9144000" cy="60594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3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22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65125"/>
            <a:ext cx="9144000" cy="6126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26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50838"/>
            <a:ext cx="9144000" cy="6154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26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9725"/>
            <a:ext cx="9144000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29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29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9100"/>
            <a:ext cx="9144000" cy="60182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28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95288"/>
            <a:ext cx="9144000" cy="606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28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74650"/>
            <a:ext cx="9144000" cy="61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1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3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3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66713"/>
            <a:ext cx="9144000" cy="6122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3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2100"/>
            <a:ext cx="9144000" cy="62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4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57188"/>
            <a:ext cx="9144000" cy="6142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4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42900"/>
            <a:ext cx="9144000" cy="61706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5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7350"/>
            <a:ext cx="9144000" cy="6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6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68313"/>
            <a:ext cx="9144000" cy="592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6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2750"/>
            <a:ext cx="9144000" cy="6030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7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30213"/>
            <a:ext cx="9144000" cy="599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8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57200"/>
            <a:ext cx="9144000" cy="594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9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39725"/>
            <a:ext cx="9144000" cy="6176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39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415925"/>
            <a:ext cx="9144000" cy="602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4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93688"/>
            <a:ext cx="9144000" cy="627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4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5750"/>
            <a:ext cx="9144000" cy="628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5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288925"/>
            <a:ext cx="9144000" cy="62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60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00038"/>
            <a:ext cx="9144000" cy="625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3-09-29_2106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22263"/>
            <a:ext cx="9144000" cy="621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3</Words>
  <Application>Microsoft Office PowerPoint</Application>
  <PresentationFormat>Экран (4:3)</PresentationFormat>
  <Paragraphs>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Петя и волк Симфоническая сказка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Петя и волк</dc:title>
  <dc:creator>Оля</dc:creator>
  <cp:lastModifiedBy>Оля</cp:lastModifiedBy>
  <cp:revision>4</cp:revision>
  <dcterms:created xsi:type="dcterms:W3CDTF">2013-09-29T17:46:03Z</dcterms:created>
  <dcterms:modified xsi:type="dcterms:W3CDTF">2013-09-30T17:22:00Z</dcterms:modified>
</cp:coreProperties>
</file>