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5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82" r:id="rId21"/>
    <p:sldId id="276" r:id="rId22"/>
    <p:sldId id="286" r:id="rId23"/>
    <p:sldId id="277" r:id="rId24"/>
    <p:sldId id="278" r:id="rId25"/>
    <p:sldId id="289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E9457C-0E93-4CF9-9C75-C321B9BFD720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5B36F7-6AB2-4F54-8C5E-9B9CA29DC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186766" cy="628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00042"/>
            <a:ext cx="7758138" cy="1571636"/>
          </a:xfrm>
        </p:spPr>
        <p:txBody>
          <a:bodyPr>
            <a:normAutofit/>
          </a:bodyPr>
          <a:lstStyle/>
          <a:p>
            <a:endParaRPr lang="ru-RU" sz="6600" dirty="0"/>
          </a:p>
        </p:txBody>
      </p:sp>
      <p:pic>
        <p:nvPicPr>
          <p:cNvPr id="7" name="Рисунок 6" descr="небо ноч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00306"/>
            <a:ext cx="7772400" cy="43576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Солнце встаёт, так и день настаёт.</a:t>
            </a:r>
          </a:p>
          <a:p>
            <a:r>
              <a:rPr lang="ru-RU" sz="4000" dirty="0" smtClean="0"/>
              <a:t>Солнце встало – всем принесло радость.</a:t>
            </a:r>
          </a:p>
          <a:p>
            <a:r>
              <a:rPr lang="ru-RU" sz="4000" dirty="0" smtClean="0"/>
              <a:t>Солнце,  как родная матушка, никогда не обидит.</a:t>
            </a:r>
            <a:endParaRPr lang="ru-RU" sz="4000" dirty="0"/>
          </a:p>
        </p:txBody>
      </p:sp>
      <p:pic>
        <p:nvPicPr>
          <p:cNvPr id="5" name="Рисунок 4" descr="su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2743200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F:\планеты\Птолем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1143008" cy="1500198"/>
          </a:xfrm>
          <a:prstGeom prst="rect">
            <a:avLst/>
          </a:prstGeom>
          <a:noFill/>
        </p:spPr>
      </p:pic>
      <p:pic>
        <p:nvPicPr>
          <p:cNvPr id="3075" name="Picture 3" descr="F:\планеты\koper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290"/>
            <a:ext cx="1360511" cy="1500198"/>
          </a:xfrm>
          <a:prstGeom prst="rect">
            <a:avLst/>
          </a:prstGeom>
          <a:noFill/>
        </p:spPr>
      </p:pic>
      <p:pic>
        <p:nvPicPr>
          <p:cNvPr id="3076" name="Picture 4" descr="F:\планеты\СС по Копернику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85992"/>
            <a:ext cx="4357686" cy="4214842"/>
          </a:xfrm>
          <a:prstGeom prst="rect">
            <a:avLst/>
          </a:prstGeom>
          <a:noFill/>
        </p:spPr>
      </p:pic>
      <p:pic>
        <p:nvPicPr>
          <p:cNvPr id="3077" name="Picture 5" descr="F:\планеты\СС по Птолемею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4286280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Solar_sys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8143932" cy="61436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857916" cy="135732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0" b="1" dirty="0" smtClean="0"/>
              <a:t>МЕРКУРИЙ</a:t>
            </a:r>
            <a:endParaRPr lang="ru-RU" sz="8000" b="1" dirty="0"/>
          </a:p>
        </p:txBody>
      </p:sp>
      <p:pic>
        <p:nvPicPr>
          <p:cNvPr id="4" name="Содержимое 3" descr="merc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928802"/>
            <a:ext cx="4786346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4943484" cy="128588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b="1" dirty="0" smtClean="0"/>
              <a:t> ВЕНЕРА</a:t>
            </a:r>
            <a:endParaRPr lang="ru-RU" sz="8000" b="1" dirty="0"/>
          </a:p>
        </p:txBody>
      </p:sp>
      <p:pic>
        <p:nvPicPr>
          <p:cNvPr id="4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071678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357718" cy="14287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b="1" dirty="0" smtClean="0"/>
              <a:t> ЗЕМЛЯ</a:t>
            </a:r>
            <a:endParaRPr lang="ru-RU" sz="8000" b="1" dirty="0"/>
          </a:p>
        </p:txBody>
      </p:sp>
      <p:pic>
        <p:nvPicPr>
          <p:cNvPr id="4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4443418" cy="14287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dirty="0" smtClean="0"/>
              <a:t>     </a:t>
            </a:r>
            <a:r>
              <a:rPr lang="ru-RU" sz="8000" b="1" dirty="0" smtClean="0"/>
              <a:t>МАРС</a:t>
            </a:r>
            <a:endParaRPr lang="ru-RU" sz="8000" b="1" dirty="0"/>
          </a:p>
        </p:txBody>
      </p:sp>
      <p:pic>
        <p:nvPicPr>
          <p:cNvPr id="4" name="Содержимое 3" descr="мар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286000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5500726" cy="150019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b="1" dirty="0" smtClean="0"/>
              <a:t>  ЮПИТЕР</a:t>
            </a:r>
            <a:endParaRPr lang="ru-RU" sz="8000" b="1" dirty="0"/>
          </a:p>
        </p:txBody>
      </p:sp>
      <p:pic>
        <p:nvPicPr>
          <p:cNvPr id="5" name="Рисунок 4" descr="ju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3092"/>
            <a:ext cx="4786346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785786" y="6357926"/>
            <a:ext cx="7772400" cy="50007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500726" cy="148817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b="1" dirty="0" smtClean="0"/>
              <a:t>  САТУРН</a:t>
            </a:r>
            <a:endParaRPr lang="ru-RU" sz="8000" b="1" dirty="0"/>
          </a:p>
        </p:txBody>
      </p:sp>
      <p:pic>
        <p:nvPicPr>
          <p:cNvPr id="4" name="Содержимое 3" descr="сатур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214554"/>
            <a:ext cx="4572000" cy="464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086360" cy="157163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dirty="0" smtClean="0"/>
              <a:t>  </a:t>
            </a:r>
            <a:r>
              <a:rPr lang="ru-RU" sz="8000" b="1" dirty="0" smtClean="0"/>
              <a:t>УРАН</a:t>
            </a:r>
            <a:endParaRPr lang="ru-RU" sz="8000" b="1" dirty="0"/>
          </a:p>
        </p:txBody>
      </p:sp>
      <p:pic>
        <p:nvPicPr>
          <p:cNvPr id="4" name="Содержимое 3" descr="yr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3"/>
            <a:ext cx="5786478" cy="492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pPr algn="ctr"/>
            <a:r>
              <a:rPr lang="ru-RU" sz="4800" b="1" dirty="0" smtClean="0"/>
              <a:t>Почему люди смотрят на звёзды?</a:t>
            </a:r>
            <a:endParaRPr lang="ru-RU" sz="4800" b="1" dirty="0"/>
          </a:p>
        </p:txBody>
      </p:sp>
      <p:pic>
        <p:nvPicPr>
          <p:cNvPr id="4" name="Содержимое 3" descr="смотрю в неб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14488"/>
            <a:ext cx="3429024" cy="51435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943616" cy="127386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b="1" dirty="0" smtClean="0"/>
              <a:t>   НЕПТУН</a:t>
            </a:r>
            <a:endParaRPr lang="ru-RU" sz="8000" b="1" dirty="0"/>
          </a:p>
        </p:txBody>
      </p:sp>
      <p:pic>
        <p:nvPicPr>
          <p:cNvPr id="9" name="Содержимое 8" descr="neptun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928778"/>
            <a:ext cx="5715040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800740" cy="13453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dirty="0" smtClean="0"/>
              <a:t>  </a:t>
            </a:r>
            <a:r>
              <a:rPr lang="ru-RU" sz="8000" b="1" dirty="0" smtClean="0"/>
              <a:t>ПЛУТОН</a:t>
            </a:r>
            <a:endParaRPr lang="ru-RU" sz="8000" b="1" dirty="0"/>
          </a:p>
        </p:txBody>
      </p:sp>
      <p:pic>
        <p:nvPicPr>
          <p:cNvPr id="4" name="Содержимое 3" descr="плут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286000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планеты\планеты в космос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/>
              <a:t>Парад планет</a:t>
            </a:r>
            <a:endParaRPr lang="ru-RU" sz="6000" b="1" dirty="0"/>
          </a:p>
        </p:txBody>
      </p:sp>
      <p:pic>
        <p:nvPicPr>
          <p:cNvPr id="4" name="Содержимое 3" descr="800px-Solar_system_scale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57562"/>
            <a:ext cx="9144000" cy="35004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772400" cy="914400"/>
          </a:xfrm>
        </p:spPr>
        <p:txBody>
          <a:bodyPr/>
          <a:lstStyle/>
          <a:p>
            <a:pPr algn="ctr"/>
            <a:r>
              <a:rPr lang="ru-RU" sz="5400" b="1" dirty="0" smtClean="0"/>
              <a:t>Земля - наш дом.</a:t>
            </a:r>
            <a:endParaRPr lang="ru-RU" sz="5400" b="1" dirty="0"/>
          </a:p>
        </p:txBody>
      </p:sp>
      <p:pic>
        <p:nvPicPr>
          <p:cNvPr id="4" name="Содержимое 3" descr="earth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572032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72400" cy="914400"/>
          </a:xfrm>
        </p:spPr>
        <p:txBody>
          <a:bodyPr/>
          <a:lstStyle/>
          <a:p>
            <a:pPr algn="ctr"/>
            <a:r>
              <a:rPr lang="ru-RU" sz="4800" b="1" dirty="0" smtClean="0"/>
              <a:t>Цели исследования: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sz="4400" b="1" dirty="0" smtClean="0"/>
              <a:t>Познакомиться с космическими телами: звёздами и планетами.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4400" b="1" dirty="0" smtClean="0"/>
              <a:t>Узнать, </a:t>
            </a:r>
            <a:r>
              <a:rPr lang="ru-RU" sz="4400" b="1" dirty="0" smtClean="0"/>
              <a:t>что такое «Солнечная система»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4400" b="1" dirty="0" smtClean="0"/>
              <a:t>Какие космические тела её наполняют?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ланеты\конь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43734" cy="4143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52"/>
            <a:ext cx="77724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                    Астрономия</a:t>
            </a:r>
          </a:p>
          <a:p>
            <a:pPr>
              <a:buNone/>
            </a:pPr>
            <a:r>
              <a:rPr lang="ru-RU" sz="3200" dirty="0" smtClean="0"/>
              <a:t>«</a:t>
            </a:r>
            <a:r>
              <a:rPr lang="ru-RU" sz="3200" dirty="0" err="1" smtClean="0"/>
              <a:t>Астрон</a:t>
            </a:r>
            <a:r>
              <a:rPr lang="ru-RU" sz="3200" dirty="0" smtClean="0"/>
              <a:t>» – звезда, «</a:t>
            </a:r>
            <a:r>
              <a:rPr lang="ru-RU" sz="3200" dirty="0" err="1" smtClean="0"/>
              <a:t>номос</a:t>
            </a:r>
            <a:r>
              <a:rPr lang="ru-RU" sz="3200" dirty="0" smtClean="0"/>
              <a:t>» – закон.</a:t>
            </a:r>
          </a:p>
          <a:p>
            <a:pPr>
              <a:buNone/>
            </a:pPr>
            <a:endParaRPr lang="ru-RU" sz="3200" b="1" i="1" u="sng" dirty="0" smtClean="0"/>
          </a:p>
          <a:p>
            <a:pPr>
              <a:buNone/>
            </a:pPr>
            <a:r>
              <a:rPr lang="ru-RU" sz="3200" b="1" i="1" u="sng" dirty="0" smtClean="0"/>
              <a:t>Астрономия </a:t>
            </a:r>
            <a:r>
              <a:rPr lang="ru-RU" sz="3200" dirty="0" smtClean="0"/>
              <a:t>– наука о звёздах и других небесных телах.</a:t>
            </a:r>
          </a:p>
        </p:txBody>
      </p:sp>
      <p:pic>
        <p:nvPicPr>
          <p:cNvPr id="7" name="Содержимое 3" descr="звёзд не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214546" y="571480"/>
            <a:ext cx="185738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57752" y="571480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72400" cy="914400"/>
          </a:xfrm>
        </p:spPr>
        <p:txBody>
          <a:bodyPr/>
          <a:lstStyle/>
          <a:p>
            <a:pPr algn="ctr"/>
            <a:r>
              <a:rPr lang="ru-RU" sz="4800" b="1" dirty="0" smtClean="0"/>
              <a:t>Цели исследования: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sz="4400" b="1" dirty="0" smtClean="0"/>
              <a:t>Познакомиться с космическими телами: звёздами и планетами.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4400" b="1" dirty="0" smtClean="0"/>
              <a:t>Узнать что такое «Солнечная система»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4400" b="1" dirty="0" smtClean="0"/>
              <a:t>Какие космические тела её наполняют?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/>
              <a:t>П</a:t>
            </a:r>
            <a:r>
              <a:rPr lang="ru-RU" dirty="0" smtClean="0"/>
              <a:t>одзорная труба</a:t>
            </a:r>
            <a:endParaRPr lang="ru-RU" dirty="0"/>
          </a:p>
        </p:txBody>
      </p:sp>
      <p:pic>
        <p:nvPicPr>
          <p:cNvPr id="8" name="Содержимое 7" descr="звездочё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2071678"/>
            <a:ext cx="507209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F:\планеты\ско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Современные телескопы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телескоп</a:t>
            </a:r>
            <a:endParaRPr lang="ru-RU" dirty="0"/>
          </a:p>
        </p:txBody>
      </p:sp>
      <p:pic>
        <p:nvPicPr>
          <p:cNvPr id="2050" name="Picture 2" descr="F:\планеты\теле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171965" cy="4929222"/>
          </a:xfrm>
          <a:prstGeom prst="rect">
            <a:avLst/>
          </a:prstGeom>
          <a:noFill/>
        </p:spPr>
      </p:pic>
      <p:pic>
        <p:nvPicPr>
          <p:cNvPr id="4" name="Picture 2" descr="F:\планеты\телескоп хабб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429124" cy="5143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небо ноч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4786322"/>
            <a:ext cx="7772400" cy="15692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4929222" cy="15001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0" b="1" dirty="0" smtClean="0"/>
              <a:t>СОЛНЦЕ</a:t>
            </a:r>
            <a:endParaRPr lang="ru-RU" sz="8000" b="1" dirty="0"/>
          </a:p>
        </p:txBody>
      </p:sp>
      <p:pic>
        <p:nvPicPr>
          <p:cNvPr id="4" name="Содержимое 3" descr="солнц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072098" cy="4857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187</TotalTime>
  <Words>140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Слайд 1</vt:lpstr>
      <vt:lpstr>Почему люди смотрят на звёзды?</vt:lpstr>
      <vt:lpstr>Слайд 3</vt:lpstr>
      <vt:lpstr>Слайд 4</vt:lpstr>
      <vt:lpstr>Цели исследования:</vt:lpstr>
      <vt:lpstr>         Подзорная труба</vt:lpstr>
      <vt:lpstr>Современные телескопы</vt:lpstr>
      <vt:lpstr>Слайд 8</vt:lpstr>
      <vt:lpstr>СОЛНЦЕ</vt:lpstr>
      <vt:lpstr>Слайд 10</vt:lpstr>
      <vt:lpstr>Слайд 11</vt:lpstr>
      <vt:lpstr>Слайд 12</vt:lpstr>
      <vt:lpstr>МЕРКУРИЙ</vt:lpstr>
      <vt:lpstr> ВЕНЕРА</vt:lpstr>
      <vt:lpstr> ЗЕМЛЯ</vt:lpstr>
      <vt:lpstr>     МАРС</vt:lpstr>
      <vt:lpstr>  ЮПИТЕР</vt:lpstr>
      <vt:lpstr>  САТУРН</vt:lpstr>
      <vt:lpstr>  УРАН</vt:lpstr>
      <vt:lpstr>   НЕПТУН</vt:lpstr>
      <vt:lpstr>  ПЛУТОН</vt:lpstr>
      <vt:lpstr>Слайд 22</vt:lpstr>
      <vt:lpstr>Парад планет</vt:lpstr>
      <vt:lpstr>Земля - наш дом.</vt:lpstr>
      <vt:lpstr>Цели исследования:</vt:lpstr>
      <vt:lpstr>Домашнее задание</vt:lpstr>
    </vt:vector>
  </TitlesOfParts>
  <Company>МОУ "Гимназия № 5"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 "Гимназия № 5"</dc:creator>
  <cp:lastModifiedBy>Admin</cp:lastModifiedBy>
  <cp:revision>21</cp:revision>
  <dcterms:created xsi:type="dcterms:W3CDTF">2010-03-03T16:59:35Z</dcterms:created>
  <dcterms:modified xsi:type="dcterms:W3CDTF">2010-03-09T20:11:40Z</dcterms:modified>
</cp:coreProperties>
</file>