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5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058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41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56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81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66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339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84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09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1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121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37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A11F-5FFD-4269-8617-E82EB48126A0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71CA-CC96-4E79-8FF3-0AB26360E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89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4856584" cy="21602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ГБДОУ детский сад №8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Группа №1 «Винни-Пух»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Воспитатели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err="1" smtClean="0">
                <a:solidFill>
                  <a:schemeClr val="tx1"/>
                </a:solidFill>
              </a:rPr>
              <a:t>Эрфан</a:t>
            </a:r>
            <a:r>
              <a:rPr lang="ru-RU" dirty="0" smtClean="0">
                <a:solidFill>
                  <a:schemeClr val="tx1"/>
                </a:solidFill>
              </a:rPr>
              <a:t> А.В.,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Платонова А.Н.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4" y="2708920"/>
            <a:ext cx="3168351" cy="4141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мы Масленицу встречали?</a:t>
            </a:r>
            <a:br>
              <a:rPr lang="ru-RU" dirty="0" smtClean="0"/>
            </a:br>
            <a:r>
              <a:rPr lang="ru-RU" dirty="0" smtClean="0"/>
              <a:t>Повстречали, душа, повстречали.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" y="1769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860" y="4015"/>
            <a:ext cx="4038600" cy="2692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925762"/>
            <a:ext cx="2952328" cy="3853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6" y="2925762"/>
            <a:ext cx="2736303" cy="3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7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2218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 скорей обнимемся и песенку споём…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4680521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3" y="3212977"/>
            <a:ext cx="5184575" cy="3456383"/>
          </a:xfrm>
        </p:spPr>
      </p:pic>
    </p:spTree>
    <p:extLst>
      <p:ext uri="{BB962C8B-B14F-4D97-AF65-F5344CB8AC3E}">
        <p14:creationId xmlns:p14="http://schemas.microsoft.com/office/powerpoint/2010/main" xmlns="" val="64528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Здравствуй, светлая весна!!!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96" y="1484784"/>
            <a:ext cx="7711008" cy="51406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8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Посиделки в избе.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1"/>
            <a:ext cx="3894584" cy="28529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88841"/>
            <a:ext cx="3894584" cy="2952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822086"/>
            <a:ext cx="3779912" cy="29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44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29523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Пришла масленица годовая,</a:t>
            </a:r>
            <a:br>
              <a:rPr lang="ru-RU" sz="2000" dirty="0" smtClean="0"/>
            </a:br>
            <a:r>
              <a:rPr lang="ru-RU" sz="2000" dirty="0" smtClean="0"/>
              <a:t>Наша гостья дорогая!</a:t>
            </a:r>
            <a:br>
              <a:rPr lang="ru-RU" sz="2000" dirty="0" smtClean="0"/>
            </a:br>
            <a:r>
              <a:rPr lang="ru-RU" sz="2000" dirty="0" smtClean="0"/>
              <a:t>Она пешей к нам не бывает,</a:t>
            </a:r>
            <a:br>
              <a:rPr lang="ru-RU" sz="2000" dirty="0" smtClean="0"/>
            </a:br>
            <a:r>
              <a:rPr lang="ru-RU" sz="2000" dirty="0" smtClean="0"/>
              <a:t>Всё на кониках приезжает.</a:t>
            </a:r>
            <a:br>
              <a:rPr lang="ru-RU" sz="2000" dirty="0" smtClean="0"/>
            </a:br>
            <a:r>
              <a:rPr lang="ru-RU" sz="2000" dirty="0" smtClean="0"/>
              <a:t>Её коники вороные,</a:t>
            </a:r>
            <a:br>
              <a:rPr lang="ru-RU" sz="2000" dirty="0" smtClean="0"/>
            </a:br>
            <a:r>
              <a:rPr lang="ru-RU" sz="2000" dirty="0" smtClean="0"/>
              <a:t>У них гривы золотые,</a:t>
            </a:r>
            <a:br>
              <a:rPr lang="ru-RU" sz="2000" dirty="0" smtClean="0"/>
            </a:br>
            <a:r>
              <a:rPr lang="ru-RU" sz="2000" dirty="0" smtClean="0"/>
              <a:t>А саночки расписные!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84984"/>
            <a:ext cx="4495800" cy="34365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84984"/>
            <a:ext cx="4248472" cy="3436565"/>
          </a:xfrm>
        </p:spPr>
      </p:pic>
    </p:spTree>
    <p:extLst>
      <p:ext uri="{BB962C8B-B14F-4D97-AF65-F5344CB8AC3E}">
        <p14:creationId xmlns:p14="http://schemas.microsoft.com/office/powerpoint/2010/main" xmlns="" val="27373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0649"/>
            <a:ext cx="4258816" cy="6408712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4788024" y="1600201"/>
            <a:ext cx="389877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mtClean="0"/>
              <a:t>Мама нам печёт блины,</a:t>
            </a:r>
          </a:p>
          <a:p>
            <a:pPr marL="0" indent="0">
              <a:buFont typeface="Arial" pitchFamily="34" charset="0"/>
              <a:buNone/>
            </a:pPr>
            <a:r>
              <a:rPr lang="ru-RU" smtClean="0"/>
              <a:t>Очень вкусные они.</a:t>
            </a:r>
          </a:p>
          <a:p>
            <a:pPr marL="0" indent="0">
              <a:buFont typeface="Arial" pitchFamily="34" charset="0"/>
              <a:buNone/>
            </a:pPr>
            <a:r>
              <a:rPr lang="ru-RU" smtClean="0"/>
              <a:t>Встали мы сегодня рано,</a:t>
            </a:r>
          </a:p>
          <a:p>
            <a:pPr marL="0" indent="0">
              <a:buFont typeface="Arial" pitchFamily="34" charset="0"/>
              <a:buNone/>
            </a:pPr>
            <a:r>
              <a:rPr lang="ru-RU" smtClean="0"/>
              <a:t>И едим их со сметаной!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392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787208" cy="695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2700" b="1" dirty="0" smtClean="0"/>
              <a:t>На Масленой повеселись, да блинком угостись</a:t>
            </a:r>
            <a:endParaRPr lang="ru-RU" sz="27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3926695" cy="25879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6632"/>
            <a:ext cx="4038600" cy="25757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32" y="3423634"/>
            <a:ext cx="4032448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04770"/>
            <a:ext cx="42119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87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Широка масленица-Сырная неделя!</a:t>
            </a:r>
            <a:br>
              <a:rPr lang="ru-RU" sz="3200" dirty="0" smtClean="0"/>
            </a:br>
            <a:r>
              <a:rPr lang="ru-RU" sz="3200" dirty="0" smtClean="0"/>
              <a:t>Ты пришла нарядная к нам Весну встречать.</a:t>
            </a:r>
            <a:br>
              <a:rPr lang="ru-RU" sz="3200" dirty="0" smtClean="0"/>
            </a:br>
            <a:r>
              <a:rPr lang="ru-RU" sz="3200" dirty="0" smtClean="0"/>
              <a:t>Печь блины и развлекаться будем всю неделю,</a:t>
            </a:r>
            <a:br>
              <a:rPr lang="ru-RU" sz="3200" dirty="0" smtClean="0"/>
            </a:br>
            <a:r>
              <a:rPr lang="ru-RU" sz="3200" dirty="0" smtClean="0"/>
              <a:t>Чтоб зиму студёную из дому прогнать!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76967"/>
            <a:ext cx="4038600" cy="31485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645024"/>
            <a:ext cx="4038600" cy="3076525"/>
          </a:xfrm>
        </p:spPr>
      </p:pic>
    </p:spTree>
    <p:extLst>
      <p:ext uri="{BB962C8B-B14F-4D97-AF65-F5344CB8AC3E}">
        <p14:creationId xmlns:p14="http://schemas.microsoft.com/office/powerpoint/2010/main" xmlns="" val="126649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избе.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00809"/>
            <a:ext cx="4388296" cy="35085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00809"/>
            <a:ext cx="4495800" cy="3508573"/>
          </a:xfrm>
        </p:spPr>
      </p:pic>
    </p:spTree>
    <p:extLst>
      <p:ext uri="{BB962C8B-B14F-4D97-AF65-F5344CB8AC3E}">
        <p14:creationId xmlns:p14="http://schemas.microsoft.com/office/powerpoint/2010/main" xmlns="" val="7499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Каждая хозяюшка колдует у печи.</a:t>
            </a:r>
            <a:br>
              <a:rPr lang="ru-RU" sz="3600" dirty="0" smtClean="0"/>
            </a:br>
            <a:r>
              <a:rPr lang="ru-RU" sz="3600" dirty="0" smtClean="0"/>
              <a:t>Кулебяки, сырники- всё им удаётся.</a:t>
            </a:r>
            <a:br>
              <a:rPr lang="ru-RU" sz="3600" dirty="0" smtClean="0"/>
            </a:br>
            <a:r>
              <a:rPr lang="ru-RU" sz="3600" dirty="0" smtClean="0"/>
              <a:t>Пироги и блинчики- всё на стол мечи!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9000"/>
            <a:ext cx="4464496" cy="32925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429000"/>
            <a:ext cx="4104456" cy="3292549"/>
          </a:xfrm>
        </p:spPr>
      </p:pic>
    </p:spTree>
    <p:extLst>
      <p:ext uri="{BB962C8B-B14F-4D97-AF65-F5344CB8AC3E}">
        <p14:creationId xmlns:p14="http://schemas.microsoft.com/office/powerpoint/2010/main" xmlns="" val="20501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/>
              <a:t>Блинцы</a:t>
            </a:r>
            <a:r>
              <a:rPr lang="ru-RU" sz="4000" dirty="0" smtClean="0"/>
              <a:t>, блинчики, блины, как колеса у весны.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4" y="1340769"/>
            <a:ext cx="4176463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40769"/>
            <a:ext cx="4176464" cy="2448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41" y="3975437"/>
            <a:ext cx="4176464" cy="2765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873" y="3975437"/>
            <a:ext cx="4164617" cy="27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96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Друг за другом идём, </a:t>
            </a:r>
            <a:br>
              <a:rPr lang="ru-RU" sz="3600" dirty="0" smtClean="0"/>
            </a:br>
            <a:r>
              <a:rPr lang="ru-RU" sz="3600" dirty="0" smtClean="0"/>
              <a:t>Звонко песню поём</a:t>
            </a:r>
            <a:br>
              <a:rPr lang="ru-RU" sz="3600" dirty="0" smtClean="0"/>
            </a:br>
            <a:r>
              <a:rPr lang="ru-RU" sz="3600" dirty="0" smtClean="0"/>
              <a:t>О весёлой весне,</a:t>
            </a:r>
            <a:br>
              <a:rPr lang="ru-RU" sz="3600" dirty="0" smtClean="0"/>
            </a:br>
            <a:r>
              <a:rPr lang="ru-RU" sz="3600" dirty="0" smtClean="0"/>
              <a:t>О родной стороне.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68960"/>
            <a:ext cx="4309168" cy="35085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068960"/>
            <a:ext cx="4316288" cy="3456384"/>
          </a:xfrm>
        </p:spPr>
      </p:pic>
    </p:spTree>
    <p:extLst>
      <p:ext uri="{BB962C8B-B14F-4D97-AF65-F5344CB8AC3E}">
        <p14:creationId xmlns:p14="http://schemas.microsoft.com/office/powerpoint/2010/main" xmlns="" val="392231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 друзья встречаются, водят хоровод.</a:t>
            </a:r>
            <a:br>
              <a:rPr lang="ru-RU" sz="2800" dirty="0" smtClean="0"/>
            </a:br>
            <a:r>
              <a:rPr lang="ru-RU" sz="2800" dirty="0" smtClean="0"/>
              <a:t>Праздник продолжается, общее веселье.</a:t>
            </a:r>
            <a:br>
              <a:rPr lang="ru-RU" sz="2800" dirty="0" smtClean="0"/>
            </a:br>
            <a:r>
              <a:rPr lang="ru-RU" sz="2800" dirty="0" smtClean="0"/>
              <a:t>Славно провожает Зимушку народ!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40968"/>
            <a:ext cx="4495800" cy="350857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12976"/>
            <a:ext cx="4320480" cy="3508573"/>
          </a:xfrm>
        </p:spPr>
      </p:pic>
    </p:spTree>
    <p:extLst>
      <p:ext uri="{BB962C8B-B14F-4D97-AF65-F5344CB8AC3E}">
        <p14:creationId xmlns:p14="http://schemas.microsoft.com/office/powerpoint/2010/main" xmlns="" val="28727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2852937"/>
            <a:ext cx="4032448" cy="38164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 гулять, резвиться вышли, как один!</a:t>
            </a:r>
            <a:br>
              <a:rPr lang="ru-RU" sz="2800" dirty="0" smtClean="0"/>
            </a:br>
            <a:r>
              <a:rPr lang="ru-RU" sz="2800" dirty="0" smtClean="0"/>
              <a:t>Игры и потехи, а за них награда</a:t>
            </a:r>
            <a:r>
              <a:rPr lang="en-US" sz="28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Сдобный и румяный масленичный блин!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16632"/>
            <a:ext cx="3943284" cy="25825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754" y="116632"/>
            <a:ext cx="3903743" cy="26085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4984"/>
            <a:ext cx="4392488" cy="34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57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Ах ,какие ложечки,</a:t>
            </a:r>
            <a:br>
              <a:rPr lang="ru-RU" sz="2400" dirty="0" smtClean="0"/>
            </a:br>
            <a:r>
              <a:rPr lang="ru-RU" sz="2400" dirty="0" smtClean="0"/>
              <a:t>Посмотри, посмотри.</a:t>
            </a:r>
            <a:br>
              <a:rPr lang="ru-RU" sz="2400" dirty="0" smtClean="0"/>
            </a:br>
            <a:r>
              <a:rPr lang="ru-RU" sz="2400" dirty="0" smtClean="0"/>
              <a:t>Поиграем в ложечки</a:t>
            </a:r>
            <a:br>
              <a:rPr lang="ru-RU" sz="2400" dirty="0" smtClean="0"/>
            </a:br>
            <a:r>
              <a:rPr lang="ru-RU" sz="2400" dirty="0" smtClean="0"/>
              <a:t>И станцуем мы.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00201"/>
            <a:ext cx="3301587" cy="49251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3" y="1556793"/>
            <a:ext cx="3858428" cy="23042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05064"/>
            <a:ext cx="38884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17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Широка масленица-Сырная неделя! Ты пришла нарядная к нам Весну встречать. Печь блины и развлекаться будем всю неделю, Чтоб зиму студёную из дому прогнать! </vt:lpstr>
      <vt:lpstr>В избе.</vt:lpstr>
      <vt:lpstr>Каждая хозяюшка колдует у печи. Кулебяки, сырники- всё им удаётся. Пироги и блинчики- всё на стол мечи!</vt:lpstr>
      <vt:lpstr>Блинцы, блинчики, блины, как колеса у весны.</vt:lpstr>
      <vt:lpstr>Друг за другом идём,  Звонко песню поём О весёлой весне, О родной стороне.</vt:lpstr>
      <vt:lpstr>Все друзья встречаются, водят хоровод. Праздник продолжается, общее веселье. Славно провожает Зимушку народ!</vt:lpstr>
      <vt:lpstr>Все гулять, резвиться вышли, как один! Игры и потехи, а за них награда: Сдобный и румяный масленичный блин!</vt:lpstr>
      <vt:lpstr>Ах ,какие ложечки, Посмотри, посмотри. Поиграем в ложечки И станцуем мы.</vt:lpstr>
      <vt:lpstr>А мы Масленицу встречали? Повстречали, душа, повстречали. </vt:lpstr>
      <vt:lpstr>Давай скорей обнимемся и песенку споём…</vt:lpstr>
      <vt:lpstr>Здравствуй, светлая весна!!!</vt:lpstr>
      <vt:lpstr>   Посиделки в избе.</vt:lpstr>
      <vt:lpstr>Пришла масленица годовая, Наша гостья дорогая! Она пешей к нам не бывает, Всё на кониках приезжает. Её коники вороные, У них гривы золотые, А саночки расписные! </vt:lpstr>
      <vt:lpstr>Слайд 15</vt:lpstr>
      <vt:lpstr> На Масленой повеселись, да блинком угостись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Винни-Пухи</dc:creator>
  <cp:lastModifiedBy>Acer</cp:lastModifiedBy>
  <cp:revision>27</cp:revision>
  <dcterms:created xsi:type="dcterms:W3CDTF">2013-03-25T08:41:09Z</dcterms:created>
  <dcterms:modified xsi:type="dcterms:W3CDTF">2014-01-04T10:34:32Z</dcterms:modified>
</cp:coreProperties>
</file>