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0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9A50F-6515-4171-BAD7-34DB33DEF64B}" type="datetimeFigureOut">
              <a:rPr lang="ru-RU" smtClean="0"/>
              <a:t>19.04.2011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64F23-4975-45ED-8DBF-ABB361EE57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64F23-4975-45ED-8DBF-ABB361EE576C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64F23-4975-45ED-8DBF-ABB361EE576C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64F23-4975-45ED-8DBF-ABB361EE576C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64F23-4975-45ED-8DBF-ABB361EE576C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64F23-4975-45ED-8DBF-ABB361EE576C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CF5-4721-467B-B73D-8AF29DEF12E6}" type="datetimeFigureOut">
              <a:rPr lang="ru-RU" smtClean="0"/>
              <a:t>19.04.2011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00FE-CCA2-4F6B-9444-885F4578D2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CF5-4721-467B-B73D-8AF29DEF12E6}" type="datetimeFigureOut">
              <a:rPr lang="ru-RU" smtClean="0"/>
              <a:t>19.04.2011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00FE-CCA2-4F6B-9444-885F4578D2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CF5-4721-467B-B73D-8AF29DEF12E6}" type="datetimeFigureOut">
              <a:rPr lang="ru-RU" smtClean="0"/>
              <a:t>19.04.2011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00FE-CCA2-4F6B-9444-885F4578D2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CF5-4721-467B-B73D-8AF29DEF12E6}" type="datetimeFigureOut">
              <a:rPr lang="ru-RU" smtClean="0"/>
              <a:t>19.04.2011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00FE-CCA2-4F6B-9444-885F4578D2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CF5-4721-467B-B73D-8AF29DEF12E6}" type="datetimeFigureOut">
              <a:rPr lang="ru-RU" smtClean="0"/>
              <a:t>19.04.2011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00FE-CCA2-4F6B-9444-885F4578D2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CF5-4721-467B-B73D-8AF29DEF12E6}" type="datetimeFigureOut">
              <a:rPr lang="ru-RU" smtClean="0"/>
              <a:t>19.04.2011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00FE-CCA2-4F6B-9444-885F4578D2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CF5-4721-467B-B73D-8AF29DEF12E6}" type="datetimeFigureOut">
              <a:rPr lang="ru-RU" smtClean="0"/>
              <a:t>19.04.2011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00FE-CCA2-4F6B-9444-885F4578D2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CF5-4721-467B-B73D-8AF29DEF12E6}" type="datetimeFigureOut">
              <a:rPr lang="ru-RU" smtClean="0"/>
              <a:t>19.04.2011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00FE-CCA2-4F6B-9444-885F4578D2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CF5-4721-467B-B73D-8AF29DEF12E6}" type="datetimeFigureOut">
              <a:rPr lang="ru-RU" smtClean="0"/>
              <a:t>19.04.2011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00FE-CCA2-4F6B-9444-885F4578D2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CF5-4721-467B-B73D-8AF29DEF12E6}" type="datetimeFigureOut">
              <a:rPr lang="ru-RU" smtClean="0"/>
              <a:t>19.04.2011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00FE-CCA2-4F6B-9444-885F4578D2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CF5-4721-467B-B73D-8AF29DEF12E6}" type="datetimeFigureOut">
              <a:rPr lang="ru-RU" smtClean="0"/>
              <a:t>19.04.2011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00FE-CCA2-4F6B-9444-885F4578D2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28CF5-4721-467B-B73D-8AF29DEF12E6}" type="datetimeFigureOut">
              <a:rPr lang="ru-RU" smtClean="0"/>
              <a:t>19.04.2011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200FE-CCA2-4F6B-9444-885F4578D2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Московский Кремль</a:t>
            </a:r>
            <a:endParaRPr lang="ru-RU" dirty="0"/>
          </a:p>
        </p:txBody>
      </p:sp>
      <p:pic>
        <p:nvPicPr>
          <p:cNvPr id="4" name="Содержимое 3" descr="Кремль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600200"/>
            <a:ext cx="73152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Царь -пушка</a:t>
            </a:r>
            <a:endParaRPr lang="ru-RU" dirty="0"/>
          </a:p>
        </p:txBody>
      </p:sp>
      <p:pic>
        <p:nvPicPr>
          <p:cNvPr id="4" name="Содержимое 3" descr="царь -пушка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90600" y="1828800"/>
            <a:ext cx="7162800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Руководители нашего государства</a:t>
            </a:r>
            <a:endParaRPr lang="ru-RU" dirty="0"/>
          </a:p>
        </p:txBody>
      </p:sp>
      <p:pic>
        <p:nvPicPr>
          <p:cNvPr id="4" name="Содержимое 3" descr="Стали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00200"/>
            <a:ext cx="2133600" cy="2209800"/>
          </a:xfrm>
        </p:spPr>
      </p:pic>
      <p:pic>
        <p:nvPicPr>
          <p:cNvPr id="5" name="Рисунок 4" descr="Хрущё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1600200"/>
            <a:ext cx="2590800" cy="2209800"/>
          </a:xfrm>
          <a:prstGeom prst="rect">
            <a:avLst/>
          </a:prstGeom>
        </p:spPr>
      </p:pic>
      <p:pic>
        <p:nvPicPr>
          <p:cNvPr id="6" name="Рисунок 5" descr="Брежнев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1600200"/>
            <a:ext cx="2514600" cy="2286000"/>
          </a:xfrm>
          <a:prstGeom prst="rect">
            <a:avLst/>
          </a:prstGeom>
        </p:spPr>
      </p:pic>
      <p:pic>
        <p:nvPicPr>
          <p:cNvPr id="7" name="Рисунок 6" descr="Горбачёв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" y="4191000"/>
            <a:ext cx="2247900" cy="2286000"/>
          </a:xfrm>
          <a:prstGeom prst="rect">
            <a:avLst/>
          </a:prstGeom>
        </p:spPr>
      </p:pic>
      <p:pic>
        <p:nvPicPr>
          <p:cNvPr id="8" name="Рисунок 7" descr="Ельцин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29000" y="4191000"/>
            <a:ext cx="2324100" cy="2286000"/>
          </a:xfrm>
          <a:prstGeom prst="rect">
            <a:avLst/>
          </a:prstGeom>
        </p:spPr>
      </p:pic>
      <p:pic>
        <p:nvPicPr>
          <p:cNvPr id="9" name="Рисунок 8" descr="Путин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72200" y="4114800"/>
            <a:ext cx="25908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 на Кремль с Москвы - реки</a:t>
            </a:r>
            <a:endParaRPr lang="ru-RU" dirty="0"/>
          </a:p>
        </p:txBody>
      </p:sp>
      <p:pic>
        <p:nvPicPr>
          <p:cNvPr id="4" name="Содержимое 3" descr="Кремль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14400" y="1600200"/>
            <a:ext cx="73914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Дворец Съездов</a:t>
            </a:r>
            <a:endParaRPr lang="ru-RU" dirty="0"/>
          </a:p>
        </p:txBody>
      </p:sp>
      <p:pic>
        <p:nvPicPr>
          <p:cNvPr id="4" name="Содержимое 3" descr="дворец съездов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47800" y="1905000"/>
            <a:ext cx="6213389" cy="4571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Исторический музей</a:t>
            </a:r>
            <a:endParaRPr lang="ru-RU" dirty="0"/>
          </a:p>
        </p:txBody>
      </p:sp>
      <p:pic>
        <p:nvPicPr>
          <p:cNvPr id="4" name="Содержимое 3" descr="Исторический музе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905000"/>
            <a:ext cx="53340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Красная Площадь</a:t>
            </a:r>
            <a:endParaRPr lang="ru-RU" dirty="0"/>
          </a:p>
        </p:txBody>
      </p:sp>
      <p:pic>
        <p:nvPicPr>
          <p:cNvPr id="4" name="Содержимое 3" descr="Красная площадь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66800" y="1600200"/>
            <a:ext cx="7162800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Памятник Минину и Пожарскому</a:t>
            </a:r>
            <a:endParaRPr lang="ru-RU" dirty="0"/>
          </a:p>
        </p:txBody>
      </p:sp>
      <p:pic>
        <p:nvPicPr>
          <p:cNvPr id="4" name="Содержимое 3" descr="Минин и Пожарски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524000"/>
            <a:ext cx="74676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Мавзолей В.И.Ленина</a:t>
            </a:r>
            <a:endParaRPr lang="ru-RU" dirty="0"/>
          </a:p>
        </p:txBody>
      </p:sp>
      <p:pic>
        <p:nvPicPr>
          <p:cNvPr id="4" name="Содержимое 3" descr="Мавзолей Ленин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4722876" cy="4952999"/>
          </a:xfrm>
        </p:spPr>
      </p:pic>
      <p:pic>
        <p:nvPicPr>
          <p:cNvPr id="5" name="Рисунок 4" descr="Лени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1676400"/>
            <a:ext cx="34290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Могила Неизвестного солдата</a:t>
            </a:r>
            <a:endParaRPr lang="ru-RU" dirty="0"/>
          </a:p>
        </p:txBody>
      </p:sp>
      <p:pic>
        <p:nvPicPr>
          <p:cNvPr id="4" name="Содержимое 3" descr="Могила солдат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600200"/>
            <a:ext cx="746760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Спасская башня</a:t>
            </a:r>
            <a:endParaRPr lang="ru-RU" dirty="0"/>
          </a:p>
        </p:txBody>
      </p:sp>
      <p:pic>
        <p:nvPicPr>
          <p:cNvPr id="4" name="Содержимое 3" descr="спасская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1447800"/>
            <a:ext cx="4267200" cy="4572000"/>
          </a:xfrm>
        </p:spPr>
      </p:pic>
      <p:pic>
        <p:nvPicPr>
          <p:cNvPr id="5" name="Рисунок 4" descr="спасская башн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800" y="1371600"/>
            <a:ext cx="35052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37</Words>
  <Application>Microsoft Office PowerPoint</Application>
  <PresentationFormat>Экран (4:3)</PresentationFormat>
  <Paragraphs>16</Paragraphs>
  <Slides>11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Московский Кремль</vt:lpstr>
      <vt:lpstr>Вид на Кремль с Москвы - реки</vt:lpstr>
      <vt:lpstr>Дворец Съездов</vt:lpstr>
      <vt:lpstr>Исторический музей</vt:lpstr>
      <vt:lpstr>Красная Площадь</vt:lpstr>
      <vt:lpstr>Памятник Минину и Пожарскому</vt:lpstr>
      <vt:lpstr>Мавзолей В.И.Ленина</vt:lpstr>
      <vt:lpstr>Могила Неизвестного солдата</vt:lpstr>
      <vt:lpstr>Спасская башня</vt:lpstr>
      <vt:lpstr>Царь -пушка</vt:lpstr>
      <vt:lpstr>Руководители нашего государства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Московский Кремль</dc:title>
  <dc:creator>User</dc:creator>
  <cp:lastModifiedBy>User</cp:lastModifiedBy>
  <cp:revision>2</cp:revision>
  <dcterms:created xsi:type="dcterms:W3CDTF">2011-04-19T05:15:49Z</dcterms:created>
  <dcterms:modified xsi:type="dcterms:W3CDTF">2011-04-19T05:34:40Z</dcterms:modified>
</cp:coreProperties>
</file>