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6" autoAdjust="0"/>
  </p:normalViewPr>
  <p:slideViewPr>
    <p:cSldViewPr>
      <p:cViewPr varScale="1">
        <p:scale>
          <a:sx n="93" d="100"/>
          <a:sy n="93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1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8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304E-DF55-4306-873E-CCDB90AC8F57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40F7-F179-42F9-BA33-EB336CBB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1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 –развивающая среда старшей группы МБДОУ-</a:t>
            </a:r>
            <a:r>
              <a:rPr lang="ru-RU" dirty="0" err="1" smtClean="0"/>
              <a:t>детскийсад</a:t>
            </a:r>
            <a:r>
              <a:rPr lang="ru-RU" dirty="0" smtClean="0"/>
              <a:t> </a:t>
            </a:r>
            <a:r>
              <a:rPr lang="ru-RU" dirty="0" err="1" smtClean="0"/>
              <a:t>с.Малая</a:t>
            </a:r>
            <a:r>
              <a:rPr lang="ru-RU" dirty="0" smtClean="0"/>
              <a:t> Быковка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Есипова Л.И.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52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60" y="1946176"/>
            <a:ext cx="4267200" cy="32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509539" cy="33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04482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Центр физической культуры:</a:t>
            </a:r>
          </a:p>
          <a:p>
            <a:r>
              <a:rPr lang="ru-RU" dirty="0" smtClean="0"/>
              <a:t>1.  Мячи большие надувные, мячи средние, малые, </a:t>
            </a:r>
            <a:r>
              <a:rPr lang="ru-RU" dirty="0" err="1" smtClean="0"/>
              <a:t>мас</a:t>
            </a:r>
            <a:r>
              <a:rPr lang="ru-RU" dirty="0" smtClean="0"/>
              <a:t> сажные мячики разных цветов.</a:t>
            </a:r>
          </a:p>
          <a:p>
            <a:r>
              <a:rPr lang="ru-RU" dirty="0" smtClean="0"/>
              <a:t>2.  Обручи.</a:t>
            </a:r>
          </a:p>
          <a:p>
            <a:r>
              <a:rPr lang="ru-RU" dirty="0" smtClean="0"/>
              <a:t>3.  Гимнастические палки.</a:t>
            </a:r>
          </a:p>
          <a:p>
            <a:r>
              <a:rPr lang="ru-RU" dirty="0" smtClean="0"/>
              <a:t>4.  Ленты разных цветов на кольцах.</a:t>
            </a:r>
          </a:p>
          <a:p>
            <a:r>
              <a:rPr lang="ru-RU" dirty="0" smtClean="0"/>
              <a:t>5.  Кегли.</a:t>
            </a:r>
          </a:p>
          <a:p>
            <a:r>
              <a:rPr lang="ru-RU" dirty="0" smtClean="0"/>
              <a:t>7.  Флажки разных цветов.</a:t>
            </a:r>
          </a:p>
          <a:p>
            <a:r>
              <a:rPr lang="ru-RU" dirty="0" smtClean="0"/>
              <a:t>8.  Ребристые и массажные дорожки.</a:t>
            </a:r>
          </a:p>
          <a:p>
            <a:r>
              <a:rPr lang="ru-RU" dirty="0" smtClean="0"/>
              <a:t>9. Массажные коврики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3872" y="2810272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Центр «Здравствуй, книжка!»:</a:t>
            </a:r>
          </a:p>
          <a:p>
            <a:r>
              <a:rPr lang="ru-RU" dirty="0" smtClean="0"/>
              <a:t>1.  Стеллаж или открытая витрина для книг.</a:t>
            </a:r>
          </a:p>
          <a:p>
            <a:r>
              <a:rPr lang="ru-RU" dirty="0"/>
              <a:t>2</a:t>
            </a:r>
            <a:r>
              <a:rPr lang="ru-RU" dirty="0" smtClean="0"/>
              <a:t>. Детские книги по программе и любимые книги детей.</a:t>
            </a:r>
          </a:p>
          <a:p>
            <a:r>
              <a:rPr lang="ru-RU" dirty="0" smtClean="0"/>
              <a:t>3.  Два-три постоянно сменяемых детских журнала.</a:t>
            </a:r>
          </a:p>
          <a:p>
            <a:r>
              <a:rPr lang="ru-RU" dirty="0" smtClean="0"/>
              <a:t>4.  Детские энциклопедии </a:t>
            </a:r>
          </a:p>
          <a:p>
            <a:r>
              <a:rPr lang="ru-RU" dirty="0" smtClean="0"/>
              <a:t>5.  Книжки-малышки с произведениями фольклора малых |форм.</a:t>
            </a:r>
          </a:p>
          <a:p>
            <a:r>
              <a:rPr lang="ru-RU" dirty="0" smtClean="0"/>
              <a:t>6.  Книжки-раскраски по изучаемым темам.</a:t>
            </a:r>
          </a:p>
          <a:p>
            <a:r>
              <a:rPr lang="ru-RU" dirty="0" smtClean="0"/>
              <a:t>7. Диски с записью литературных произведений по программе.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3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Центр «Играем в театр»:</a:t>
            </a:r>
          </a:p>
          <a:p>
            <a:r>
              <a:rPr lang="ru-RU" sz="1400" dirty="0" smtClean="0"/>
              <a:t>1.  Большая ширма.</a:t>
            </a:r>
          </a:p>
          <a:p>
            <a:r>
              <a:rPr lang="ru-RU" sz="1400" dirty="0" smtClean="0"/>
              <a:t>2.  Маленькая ширма для настольного театра.</a:t>
            </a:r>
          </a:p>
          <a:p>
            <a:r>
              <a:rPr lang="ru-RU" sz="1400" dirty="0" smtClean="0"/>
              <a:t>3.  Стойка-вешалка для костюмов.</a:t>
            </a:r>
          </a:p>
          <a:p>
            <a:r>
              <a:rPr lang="ru-RU" sz="1400" dirty="0" smtClean="0"/>
              <a:t>4.  Куклы и атрибуты для обыгрывания этих же сказок в различных видах театра (плоскостной, пальчиковый, куколь </a:t>
            </a:r>
            <a:r>
              <a:rPr lang="ru-RU" sz="1400" dirty="0" err="1" smtClean="0"/>
              <a:t>ный</a:t>
            </a:r>
            <a:r>
              <a:rPr lang="ru-RU" sz="1400" dirty="0" smtClean="0"/>
              <a:t>, настольный, перчаточный).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3384376" cy="2538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6051" y="3489008"/>
            <a:ext cx="33603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5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 самостоятельной деятельности.</a:t>
            </a:r>
          </a:p>
          <a:p>
            <a:r>
              <a:rPr lang="ru-RU" dirty="0" smtClean="0"/>
              <a:t>1.Раскраски</a:t>
            </a:r>
          </a:p>
          <a:p>
            <a:r>
              <a:rPr lang="ru-RU" dirty="0"/>
              <a:t>2</a:t>
            </a:r>
            <a:r>
              <a:rPr lang="ru-RU" dirty="0" smtClean="0"/>
              <a:t>.  Гуашевые краски.</a:t>
            </a:r>
          </a:p>
          <a:p>
            <a:r>
              <a:rPr lang="ru-RU" dirty="0" smtClean="0"/>
              <a:t>3.  Фломастеры.</a:t>
            </a:r>
          </a:p>
          <a:p>
            <a:r>
              <a:rPr lang="ru-RU" dirty="0" smtClean="0"/>
              <a:t>4.  Цветные карандаши.</a:t>
            </a:r>
          </a:p>
          <a:p>
            <a:r>
              <a:rPr lang="ru-RU" dirty="0" smtClean="0"/>
              <a:t>5.  Пластилин.</a:t>
            </a:r>
          </a:p>
          <a:p>
            <a:r>
              <a:rPr lang="ru-RU" dirty="0" smtClean="0"/>
              <a:t>6.  Кисти, палочки, стеки, поролон, печатки, клише, трафареты по темам.</a:t>
            </a:r>
          </a:p>
          <a:p>
            <a:r>
              <a:rPr lang="ru-RU" dirty="0" smtClean="0"/>
              <a:t>8.  Цветная и белая бумага, картон, самоклеящаяся пленка, наклейки, ткани, нитки.</a:t>
            </a:r>
          </a:p>
          <a:p>
            <a:r>
              <a:rPr lang="ru-RU" dirty="0" smtClean="0"/>
              <a:t>9. маленькие доски для рисования.</a:t>
            </a:r>
          </a:p>
          <a:p>
            <a:r>
              <a:rPr lang="ru-RU" dirty="0" smtClean="0"/>
              <a:t>10.Различный природный материал.</a:t>
            </a:r>
          </a:p>
          <a:p>
            <a:r>
              <a:rPr lang="ru-RU" dirty="0" smtClean="0"/>
              <a:t>11.Дидактические игры по разным видам русского народного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47096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Центр «Учимся конструировать»:</a:t>
            </a:r>
          </a:p>
          <a:p>
            <a:r>
              <a:rPr lang="ru-RU" dirty="0" smtClean="0"/>
              <a:t>1.  Мозаики большого и маленького размеров.</a:t>
            </a:r>
          </a:p>
          <a:p>
            <a:r>
              <a:rPr lang="ru-RU" dirty="0" smtClean="0"/>
              <a:t>2.  Конструкторы типа «</a:t>
            </a:r>
            <a:r>
              <a:rPr lang="ru-RU" dirty="0" err="1" smtClean="0"/>
              <a:t>Lego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3.  </a:t>
            </a:r>
            <a:r>
              <a:rPr lang="ru-RU" dirty="0" err="1" smtClean="0"/>
              <a:t>Пазлы</a:t>
            </a:r>
            <a:r>
              <a:rPr lang="ru-RU" dirty="0" smtClean="0"/>
              <a:t>.</a:t>
            </a:r>
          </a:p>
          <a:p>
            <a:r>
              <a:rPr lang="ru-RU" dirty="0"/>
              <a:t>4</a:t>
            </a:r>
            <a:r>
              <a:rPr lang="ru-RU" dirty="0" smtClean="0"/>
              <a:t>.  Различные сборные игрушки и схемы их сборки.</a:t>
            </a:r>
          </a:p>
          <a:p>
            <a:r>
              <a:rPr lang="ru-RU" dirty="0" smtClean="0"/>
              <a:t>5.  Игрушки-шнуровки, игрушки-застежки.</a:t>
            </a:r>
          </a:p>
          <a:p>
            <a:r>
              <a:rPr lang="ru-RU" dirty="0" smtClean="0"/>
              <a:t>6.  Кубики с изображениями («Сказки» и т.д.)</a:t>
            </a:r>
          </a:p>
          <a:p>
            <a:r>
              <a:rPr lang="ru-RU" dirty="0" smtClean="0"/>
              <a:t>Центр «Учимся строить»:</a:t>
            </a:r>
          </a:p>
          <a:p>
            <a:r>
              <a:rPr lang="ru-RU" dirty="0" smtClean="0"/>
              <a:t>1.  Строительный конструктор с крупными блоками.</a:t>
            </a:r>
          </a:p>
          <a:p>
            <a:r>
              <a:rPr lang="ru-RU" dirty="0" smtClean="0"/>
              <a:t>2.  Строительный конструктор со средними блоками.</a:t>
            </a:r>
          </a:p>
          <a:p>
            <a:r>
              <a:rPr lang="ru-RU" dirty="0" smtClean="0"/>
              <a:t>3.  Строительный конструктор с мелкими блоками.</a:t>
            </a:r>
          </a:p>
          <a:p>
            <a:r>
              <a:rPr lang="ru-RU" dirty="0" smtClean="0"/>
              <a:t>4.  Небольшие игрушки для обыгрывания построек (фи гурки людей и животных, дорожные знаки и т. п.).</a:t>
            </a:r>
          </a:p>
          <a:p>
            <a:r>
              <a:rPr lang="ru-RU" dirty="0" smtClean="0"/>
              <a:t>5.  Транспорт (крупный, средний, мелкий) из различных материалов.</a:t>
            </a:r>
          </a:p>
          <a:p>
            <a:r>
              <a:rPr lang="ru-RU" dirty="0" smtClean="0"/>
              <a:t>6.  Схемы построек и «алгоритмы» их выполнения.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02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Центр «Учимся считать»:</a:t>
            </a:r>
          </a:p>
          <a:p>
            <a:r>
              <a:rPr lang="ru-RU" sz="1400" dirty="0" smtClean="0"/>
              <a:t>1.  Счетный материал (игрушки, мелкие предметы, при </a:t>
            </a:r>
            <a:r>
              <a:rPr lang="ru-RU" sz="1400" dirty="0" err="1" smtClean="0"/>
              <a:t>родный</a:t>
            </a:r>
            <a:r>
              <a:rPr lang="ru-RU" sz="1400" dirty="0" smtClean="0"/>
              <a:t> материал, предметные картинки).</a:t>
            </a:r>
          </a:p>
          <a:p>
            <a:r>
              <a:rPr lang="ru-RU" sz="1400" dirty="0" smtClean="0"/>
              <a:t>2.  Комплекты цифр для магнитной доски и </a:t>
            </a:r>
            <a:r>
              <a:rPr lang="ru-RU" sz="1400" dirty="0" err="1" smtClean="0"/>
              <a:t>фланелеграфа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3.  Наборы геометрических фигур для магнитной доски и </a:t>
            </a:r>
            <a:r>
              <a:rPr lang="ru-RU" sz="1400" dirty="0" err="1" smtClean="0"/>
              <a:t>фланелеграфа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4.  Занимательный и познавательный математический </a:t>
            </a:r>
            <a:r>
              <a:rPr lang="ru-RU" sz="1400" dirty="0" err="1" smtClean="0"/>
              <a:t>ма</a:t>
            </a:r>
            <a:r>
              <a:rPr lang="ru-RU" sz="1400" dirty="0" smtClean="0"/>
              <a:t> </a:t>
            </a:r>
            <a:r>
              <a:rPr lang="ru-RU" sz="1400" dirty="0" err="1" smtClean="0"/>
              <a:t>териал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5.  Схемы и планы (групповая комната, кукольная ком </a:t>
            </a:r>
            <a:r>
              <a:rPr lang="ru-RU" sz="1400" dirty="0" err="1" smtClean="0"/>
              <a:t>ната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6.  «Волшебные часы» (времена года, части суток).</a:t>
            </a:r>
          </a:p>
          <a:p>
            <a:r>
              <a:rPr lang="ru-RU" sz="1400" dirty="0" smtClean="0"/>
              <a:t>7.  Рабочие тетради «Математика — это интересно».</a:t>
            </a:r>
          </a:p>
          <a:p>
            <a:r>
              <a:rPr lang="ru-RU" sz="1400" dirty="0" smtClean="0"/>
              <a:t>«Будем говорить правильно»:</a:t>
            </a:r>
          </a:p>
          <a:p>
            <a:r>
              <a:rPr lang="ru-RU" sz="1400" dirty="0" smtClean="0"/>
              <a:t>1.  Наборы игрушек и комплекты предметных и сюжетных картинок.</a:t>
            </a:r>
          </a:p>
          <a:p>
            <a:r>
              <a:rPr lang="ru-RU" sz="1400" dirty="0" smtClean="0"/>
              <a:t>2.  Настольно-печатные дидактические игры, лото, </a:t>
            </a:r>
            <a:r>
              <a:rPr lang="ru-RU" sz="1400" dirty="0" err="1" smtClean="0"/>
              <a:t>доми</a:t>
            </a:r>
            <a:r>
              <a:rPr lang="ru-RU" sz="1400" dirty="0" smtClean="0"/>
              <a:t> но.</a:t>
            </a:r>
          </a:p>
          <a:p>
            <a:r>
              <a:rPr lang="ru-RU" sz="1400" dirty="0" smtClean="0"/>
              <a:t>3.  Настенный алфавит, кубики с буквами.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0478" y="2634540"/>
            <a:ext cx="4013467" cy="30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Центр «Мы познаем мир»:</a:t>
            </a:r>
          </a:p>
          <a:p>
            <a:r>
              <a:rPr lang="ru-RU" dirty="0" smtClean="0"/>
              <a:t>1.  Стол для проведения экспериментов.</a:t>
            </a:r>
          </a:p>
          <a:p>
            <a:r>
              <a:rPr lang="ru-RU" dirty="0"/>
              <a:t>2</a:t>
            </a:r>
            <a:r>
              <a:rPr lang="ru-RU" dirty="0" smtClean="0"/>
              <a:t>.  Халатики, передники, нарукавники.</a:t>
            </a:r>
          </a:p>
          <a:p>
            <a:r>
              <a:rPr lang="ru-RU" dirty="0" smtClean="0"/>
              <a:t>3.  Контейнеры с крышками для природного материала и сыпучих продуктов.</a:t>
            </a:r>
          </a:p>
          <a:p>
            <a:r>
              <a:rPr lang="ru-RU" dirty="0" smtClean="0"/>
              <a:t>4.  Природный материал (вода, песок, глина, камешки, ракушки, каштаны, желуди).</a:t>
            </a:r>
          </a:p>
          <a:p>
            <a:r>
              <a:rPr lang="ru-RU" dirty="0" smtClean="0"/>
              <a:t>5.  Сыпучие продукты (соль, сахарный песок).</a:t>
            </a:r>
          </a:p>
          <a:p>
            <a:r>
              <a:rPr lang="ru-RU" dirty="0" smtClean="0"/>
              <a:t>6.  Увеличительное стекло.</a:t>
            </a:r>
          </a:p>
          <a:p>
            <a:r>
              <a:rPr lang="ru-RU" dirty="0" smtClean="0"/>
              <a:t>7.  Игрушки для игр с водой и песком.</a:t>
            </a:r>
          </a:p>
          <a:p>
            <a:r>
              <a:rPr lang="ru-RU" dirty="0" smtClean="0"/>
              <a:t>8.  Комнатные растения с указателями по программе.</a:t>
            </a:r>
          </a:p>
          <a:p>
            <a:r>
              <a:rPr lang="ru-RU" dirty="0" smtClean="0"/>
              <a:t>9.  Леечки, опрыскиватель, палочки для рыхления почвы.</a:t>
            </a:r>
          </a:p>
          <a:p>
            <a:r>
              <a:rPr lang="ru-RU" dirty="0" smtClean="0"/>
              <a:t>10.  «Алгоритм» ухода за растениями.</a:t>
            </a:r>
          </a:p>
          <a:p>
            <a:r>
              <a:rPr lang="ru-RU" dirty="0" smtClean="0"/>
              <a:t>11. Папки с иллюстрациями для бесед  на разные темы. Журнал опытов.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3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Музыкальный центр:</a:t>
            </a:r>
          </a:p>
          <a:p>
            <a:r>
              <a:rPr lang="ru-RU" dirty="0" smtClean="0"/>
              <a:t>1. Детские музыкальные инструменты.</a:t>
            </a:r>
          </a:p>
          <a:p>
            <a:r>
              <a:rPr lang="ru-RU" dirty="0" smtClean="0"/>
              <a:t>2.  Звучащие игрушки-заместители (пластиковые бутылочки и коробочки с разными наполнителями).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81128"/>
            <a:ext cx="42672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197281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Центр сюжетно-ролевых игр:</a:t>
            </a:r>
          </a:p>
          <a:p>
            <a:r>
              <a:rPr lang="ru-RU" dirty="0" smtClean="0"/>
              <a:t>Большое зеркало.</a:t>
            </a:r>
          </a:p>
          <a:p>
            <a:r>
              <a:rPr lang="ru-RU" dirty="0" smtClean="0"/>
              <a:t>  Куклы разных размеров.</a:t>
            </a:r>
          </a:p>
          <a:p>
            <a:r>
              <a:rPr lang="ru-RU" dirty="0" smtClean="0"/>
              <a:t>3.   Комплекты одежды и постельного белья для кукол, кукольные сервизы, кукольная мебель, коляски для кукол.</a:t>
            </a:r>
          </a:p>
          <a:p>
            <a:r>
              <a:rPr lang="ru-RU" dirty="0" smtClean="0"/>
              <a:t>4.  Предметы-заместители для сюжетно-ролевых игр.</a:t>
            </a:r>
          </a:p>
          <a:p>
            <a:r>
              <a:rPr lang="ru-RU" dirty="0" smtClean="0"/>
              <a:t>5.  Атрибуты для </a:t>
            </a:r>
            <a:r>
              <a:rPr lang="ru-RU" dirty="0" err="1" smtClean="0"/>
              <a:t>ряжения</a:t>
            </a:r>
            <a:r>
              <a:rPr lang="ru-RU" dirty="0" smtClean="0"/>
              <a:t> (шляпы, сумки, шали, шарфы и т.п.).</a:t>
            </a:r>
          </a:p>
          <a:p>
            <a:r>
              <a:rPr lang="ru-RU" dirty="0" smtClean="0"/>
              <a:t>6.  Атрибуты для 4—5 сюжетно-ролевых игр («Дочки-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тери</a:t>
            </a:r>
            <a:r>
              <a:rPr lang="ru-RU" dirty="0" smtClean="0"/>
              <a:t>», «Хозяюшки», «Доктор Айболит», «Моряки», «Шоферы», «Парикмахерская»).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400267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85072"/>
            <a:ext cx="2323382" cy="1742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04475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3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741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Предметно –развивающая среда старшей группы МБДОУ-детскийсад с.Малая Быковка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–развивающая среда старшей группы МБДОУ-детскийсад с.Малая Быковка</dc:title>
  <dc:creator>User</dc:creator>
  <cp:lastModifiedBy>User</cp:lastModifiedBy>
  <cp:revision>5</cp:revision>
  <dcterms:created xsi:type="dcterms:W3CDTF">2012-04-22T11:19:02Z</dcterms:created>
  <dcterms:modified xsi:type="dcterms:W3CDTF">2012-04-22T12:04:14Z</dcterms:modified>
</cp:coreProperties>
</file>