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269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3341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08661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66041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8549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33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1986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3899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07082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69607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310083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1455218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E155237-14BE-4790-8BCE-8CD4D1D50699}" type="datetimeFigureOut">
              <a:rPr lang="ru-RU" smtClean="0"/>
              <a:pPr/>
              <a:t>08.02.2014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CE8C0CD-41C6-4AC8-B718-E9294F5B2E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98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Олимпийские зимние виды спорта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7731" y="5822093"/>
            <a:ext cx="9070848" cy="45720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33485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advTm="0">
        <p14:flash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06852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9. Скелетон</a:t>
            </a:r>
            <a:r>
              <a:rPr lang="ru-RU" sz="2000" dirty="0" smtClean="0"/>
              <a:t> -зимний </a:t>
            </a:r>
            <a:r>
              <a:rPr lang="ru-RU" sz="2000" dirty="0"/>
              <a:t>олимпийский вид спорта, представляющий собой спуск по ледяному желобу на двухполозьевых санях на укрепленной раме, </a:t>
            </a:r>
            <a:r>
              <a:rPr lang="ru-RU" sz="2000" dirty="0" smtClean="0"/>
              <a:t>без </a:t>
            </a:r>
            <a:r>
              <a:rPr lang="ru-RU" sz="2000" dirty="0"/>
              <a:t>рулевого управления, на которых спортсмен лежит головой вперед в направлении движения, лицом вниз, используя для управления санями специальные шипы на ботинках. 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0049" y="3339139"/>
            <a:ext cx="8324602" cy="3104996"/>
          </a:xfrm>
        </p:spPr>
      </p:pic>
    </p:spTree>
    <p:extLst>
      <p:ext uri="{BB962C8B-B14F-4D97-AF65-F5344CB8AC3E}">
        <p14:creationId xmlns:p14="http://schemas.microsoft.com/office/powerpoint/2010/main" xmlns="" val="32875498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10. Конькобежный спорт-</a:t>
            </a:r>
            <a:r>
              <a:rPr lang="ru-RU" sz="2400" dirty="0"/>
              <a:t>вид спорта, в котором необходимо как можно быстрее на коньках преодолевать определённую дистанцию на ледовом стадионе по замкнутому кругу. 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7029" y="2085331"/>
            <a:ext cx="7544594" cy="3932237"/>
          </a:xfrm>
        </p:spPr>
      </p:pic>
    </p:spTree>
    <p:extLst>
      <p:ext uri="{BB962C8B-B14F-4D97-AF65-F5344CB8AC3E}">
        <p14:creationId xmlns:p14="http://schemas.microsoft.com/office/powerpoint/2010/main" xmlns="" val="18712635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11. Фигурное катание </a:t>
            </a:r>
            <a:r>
              <a:rPr lang="ru-RU" sz="2000" dirty="0"/>
              <a:t> — это вид спорта, при котором человек движется по льду, выполняя </a:t>
            </a:r>
            <a:r>
              <a:rPr lang="ru-RU" sz="2000" dirty="0" smtClean="0"/>
              <a:t>различные движения. </a:t>
            </a:r>
            <a:r>
              <a:rPr lang="ru-RU" sz="2000" b="1" dirty="0" smtClean="0"/>
              <a:t>Фигурное</a:t>
            </a:r>
            <a:r>
              <a:rPr lang="ru-RU" sz="2000" dirty="0"/>
              <a:t> </a:t>
            </a:r>
            <a:r>
              <a:rPr lang="ru-RU" sz="2000" b="1" dirty="0"/>
              <a:t>катание</a:t>
            </a:r>
            <a:r>
              <a:rPr lang="ru-RU" sz="2000" dirty="0"/>
              <a:t> бывает </a:t>
            </a:r>
            <a:r>
              <a:rPr lang="ru-RU" sz="2000" dirty="0" smtClean="0"/>
              <a:t>одиночное и в паре</a:t>
            </a:r>
            <a:r>
              <a:rPr lang="ru-RU" sz="2000" b="1" dirty="0"/>
              <a:t>.</a:t>
            </a:r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9789" y="2014194"/>
            <a:ext cx="3280299" cy="3762375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4927" y="2014194"/>
            <a:ext cx="5973178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2840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wind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/>
              <a:t>12. Хоккей</a:t>
            </a:r>
            <a:r>
              <a:rPr lang="ru-RU" sz="2200" dirty="0" smtClean="0"/>
              <a:t>-вид </a:t>
            </a:r>
            <a:r>
              <a:rPr lang="ru-RU" sz="2200" dirty="0"/>
              <a:t>спорта, в котором две команды стараются поразить твёрдым, круглым мячом или шайбой цель — ворота противника, используя клюшки. В каждой команде есть один вратарь, который защищает ворота своей </a:t>
            </a:r>
            <a:r>
              <a:rPr lang="ru-RU" sz="2200" dirty="0" smtClean="0"/>
              <a:t>команды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9408" y="2103438"/>
            <a:ext cx="10105901" cy="3932237"/>
          </a:xfrm>
        </p:spPr>
      </p:pic>
    </p:spTree>
    <p:extLst>
      <p:ext uri="{BB962C8B-B14F-4D97-AF65-F5344CB8AC3E}">
        <p14:creationId xmlns:p14="http://schemas.microsoft.com/office/powerpoint/2010/main" xmlns="" val="27358767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fractur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13. Шорт-трек</a:t>
            </a:r>
            <a:r>
              <a:rPr lang="ru-RU" sz="2400" dirty="0" smtClean="0"/>
              <a:t> -скоростной </a:t>
            </a:r>
            <a:r>
              <a:rPr lang="ru-RU" sz="2400" dirty="0"/>
              <a:t>бег на коньках на короткой </a:t>
            </a:r>
            <a:r>
              <a:rPr lang="ru-RU" sz="2400" dirty="0" smtClean="0"/>
              <a:t>дорожке, соревнованиях учувствуют несколько </a:t>
            </a:r>
            <a:r>
              <a:rPr lang="ru-RU" sz="2400" dirty="0"/>
              <a:t>спортсменов (как правило </a:t>
            </a:r>
            <a:r>
              <a:rPr lang="ru-RU" sz="2400" dirty="0" smtClean="0"/>
              <a:t>4—8 чел.)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1" y="2131027"/>
            <a:ext cx="8951494" cy="4638013"/>
          </a:xfrm>
        </p:spPr>
      </p:pic>
    </p:spTree>
    <p:extLst>
      <p:ext uri="{BB962C8B-B14F-4D97-AF65-F5344CB8AC3E}">
        <p14:creationId xmlns:p14="http://schemas.microsoft.com/office/powerpoint/2010/main" xmlns="" val="35849619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 advTm="0">
        <p15:prstTrans prst="peelOff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14, Керлинг</a:t>
            </a:r>
            <a:r>
              <a:rPr lang="ru-RU" sz="2000" dirty="0" smtClean="0"/>
              <a:t>— </a:t>
            </a:r>
            <a:r>
              <a:rPr lang="ru-RU" sz="2000" dirty="0"/>
              <a:t>это командная игра на ледяной </a:t>
            </a:r>
            <a:r>
              <a:rPr lang="ru-RU" sz="2000" dirty="0" smtClean="0"/>
              <a:t>площадке. Участники </a:t>
            </a:r>
            <a:r>
              <a:rPr lang="ru-RU" sz="2000" dirty="0"/>
              <a:t>двух команд поочерёдно пускают по льду специальные тяжёлые гранитные снаряды («камни») в сторону размеченной на льду мишени («дома»).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1912" y="2101932"/>
            <a:ext cx="8752114" cy="4275117"/>
          </a:xfrm>
        </p:spPr>
      </p:pic>
    </p:spTree>
    <p:extLst>
      <p:ext uri="{BB962C8B-B14F-4D97-AF65-F5344CB8AC3E}">
        <p14:creationId xmlns:p14="http://schemas.microsoft.com/office/powerpoint/2010/main" xmlns="" val="284297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 advTm="0">
        <p14:doors dir="vert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0972" y="912949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Автор презентации:</a:t>
            </a:r>
            <a:br>
              <a:rPr lang="ru-RU" sz="3600" dirty="0"/>
            </a:br>
            <a:r>
              <a:rPr lang="ru-RU" sz="3600" dirty="0" err="1"/>
              <a:t>Гамова</a:t>
            </a:r>
            <a:r>
              <a:rPr lang="ru-RU" sz="3600" dirty="0"/>
              <a:t> Моника Арнольдовна,</a:t>
            </a:r>
            <a:br>
              <a:rPr lang="ru-RU" sz="3600" dirty="0"/>
            </a:br>
            <a:r>
              <a:rPr lang="ru-RU" sz="3600" dirty="0"/>
              <a:t>воспитатель 2 младшей группы МАДОУ ЦРР д/с №121 </a:t>
            </a:r>
          </a:p>
          <a:p>
            <a:pPr marL="0" indent="0">
              <a:buNone/>
            </a:pPr>
            <a:r>
              <a:rPr lang="ru-RU" sz="3600" dirty="0"/>
              <a:t> г. Калининград, ул. Литовский вал 103</a:t>
            </a:r>
            <a:br>
              <a:rPr lang="ru-RU" sz="3600" dirty="0"/>
            </a:br>
            <a:r>
              <a:rPr lang="en-US" sz="3600" dirty="0"/>
              <a:t>email</a:t>
            </a:r>
            <a:r>
              <a:rPr lang="ru-RU" sz="3600" dirty="0"/>
              <a:t>: </a:t>
            </a:r>
            <a:r>
              <a:rPr lang="en-US" sz="3600" dirty="0"/>
              <a:t>MonicaTA@mail.ru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700402898"/>
      </p:ext>
    </p:extLst>
  </p:cSld>
  <p:clrMapOvr>
    <a:masterClrMapping/>
  </p:clrMapOvr>
  <p:transition spd="slow" advTm="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Лыжный спорт</a:t>
            </a:r>
            <a:br>
              <a:rPr lang="ru-RU" dirty="0" smtClean="0"/>
            </a:br>
            <a:r>
              <a:rPr lang="ru-RU" dirty="0" smtClean="0"/>
              <a:t>1.Лыжные гонки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1883121"/>
            <a:ext cx="10058399" cy="4807389"/>
          </a:xfrm>
        </p:spPr>
      </p:pic>
    </p:spTree>
    <p:extLst>
      <p:ext uri="{BB962C8B-B14F-4D97-AF65-F5344CB8AC3E}">
        <p14:creationId xmlns:p14="http://schemas.microsoft.com/office/powerpoint/2010/main" xmlns="" val="2727848686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 smtClean="0"/>
              <a:t>2. Биатлон</a:t>
            </a:r>
            <a:r>
              <a:rPr lang="ru-RU" sz="2700" dirty="0" smtClean="0"/>
              <a:t>-</a:t>
            </a:r>
            <a:r>
              <a:rPr lang="ru-RU" sz="2700" dirty="0"/>
              <a:t> зимний олимпийский вид спорта,сочетающий лыжную гонку со стрельбой из </a:t>
            </a:r>
            <a:r>
              <a:rPr lang="ru-RU" sz="2700" dirty="0" smtClean="0"/>
              <a:t>винтовки по мишеням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5683" y="2014194"/>
            <a:ext cx="8999517" cy="4327229"/>
          </a:xfrm>
        </p:spPr>
      </p:pic>
    </p:spTree>
    <p:extLst>
      <p:ext uri="{BB962C8B-B14F-4D97-AF65-F5344CB8AC3E}">
        <p14:creationId xmlns:p14="http://schemas.microsoft.com/office/powerpoint/2010/main" xmlns="" val="1021821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3. Прыжки с трамплина</a:t>
            </a:r>
            <a:endParaRPr lang="ru-RU" sz="2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7564" y="2089939"/>
            <a:ext cx="7793525" cy="4001985"/>
          </a:xfrm>
        </p:spPr>
      </p:pic>
    </p:spTree>
    <p:extLst>
      <p:ext uri="{BB962C8B-B14F-4D97-AF65-F5344CB8AC3E}">
        <p14:creationId xmlns:p14="http://schemas.microsoft.com/office/powerpoint/2010/main" xmlns="" val="3035270145"/>
      </p:ext>
    </p:extLst>
  </p:cSld>
  <p:clrMapOvr>
    <a:masterClrMapping/>
  </p:clrMapOvr>
  <p:transition spd="slow" advTm="0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4. Горные лыжи</a:t>
            </a:r>
            <a:endParaRPr lang="ru-RU" sz="20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3168" y="2103438"/>
            <a:ext cx="9868395" cy="4356739"/>
          </a:xfrm>
        </p:spPr>
      </p:pic>
    </p:spTree>
    <p:extLst>
      <p:ext uri="{BB962C8B-B14F-4D97-AF65-F5344CB8AC3E}">
        <p14:creationId xmlns:p14="http://schemas.microsoft.com/office/powerpoint/2010/main" xmlns="" val="549410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prestig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Фристаил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— молодой вид спорта. Родоначальником фристайла является лыжная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акробатика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1210" y="1881569"/>
            <a:ext cx="4862299" cy="4709354"/>
          </a:xfrm>
        </p:spPr>
      </p:pic>
    </p:spTree>
    <p:extLst>
      <p:ext uri="{BB962C8B-B14F-4D97-AF65-F5344CB8AC3E}">
        <p14:creationId xmlns:p14="http://schemas.microsoft.com/office/powerpoint/2010/main" xmlns="" val="33954217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fractur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Сноубординг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экстремальный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спорта, заключающийся в спуске с заснеженных склонов гор на специальном снаряде — сноуборде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71662" y="2103438"/>
            <a:ext cx="5448676" cy="4154858"/>
          </a:xfrm>
        </p:spPr>
      </p:pic>
    </p:spTree>
    <p:extLst>
      <p:ext uri="{BB962C8B-B14F-4D97-AF65-F5344CB8AC3E}">
        <p14:creationId xmlns:p14="http://schemas.microsoft.com/office/powerpoint/2010/main" xmlns="" val="42631630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 advTm="0">
        <p15:prstTrans prst="fallOve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7. </a:t>
            </a:r>
            <a:r>
              <a:rPr lang="ru-RU" sz="2400" b="1" dirty="0" smtClean="0"/>
              <a:t>Санный</a:t>
            </a:r>
            <a:r>
              <a:rPr lang="ru-RU" sz="2400" b="1" dirty="0"/>
              <a:t> спорт</a:t>
            </a:r>
            <a:r>
              <a:rPr lang="ru-RU" sz="2400" dirty="0"/>
              <a:t> – скоростной спуск на спортивных санях по специально изготовленным трассам длиной 800-1200 м</a:t>
            </a:r>
            <a:r>
              <a:rPr lang="ru-RU" sz="2400" b="1" dirty="0"/>
              <a:t>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2420" y="2085331"/>
            <a:ext cx="7830659" cy="3932237"/>
          </a:xfrm>
        </p:spPr>
      </p:pic>
    </p:spTree>
    <p:extLst>
      <p:ext uri="{BB962C8B-B14F-4D97-AF65-F5344CB8AC3E}">
        <p14:creationId xmlns:p14="http://schemas.microsoft.com/office/powerpoint/2010/main" xmlns="" val="4116472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advTm="0">
        <p14:flash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Бобслей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зимний олимпийский вид спорта, представляющий собой скоростной спуск с гор по специально оборудованным ледовым трассам на управляемых санях — бобах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799" y="2103438"/>
            <a:ext cx="9704119" cy="3932237"/>
          </a:xfrm>
        </p:spPr>
      </p:pic>
    </p:spTree>
    <p:extLst>
      <p:ext uri="{BB962C8B-B14F-4D97-AF65-F5344CB8AC3E}">
        <p14:creationId xmlns:p14="http://schemas.microsoft.com/office/powerpoint/2010/main" xmlns="" val="54551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250</TotalTime>
  <Words>126</Words>
  <Application>Microsoft Office PowerPoint</Application>
  <PresentationFormat>Произвольный</PresentationFormat>
  <Paragraphs>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Savon</vt:lpstr>
      <vt:lpstr>Олимпийские зимние виды спорта</vt:lpstr>
      <vt:lpstr>Лыжный спорт 1.Лыжные гонки</vt:lpstr>
      <vt:lpstr>2. Биатлон- зимний олимпийский вид спорта,сочетающий лыжную гонку со стрельбой из винтовки по мишеням</vt:lpstr>
      <vt:lpstr>3. Прыжки с трамплина</vt:lpstr>
      <vt:lpstr>4. Горные лыжи</vt:lpstr>
      <vt:lpstr>5. Фристаил   — молодой вид спорта. Родоначальником фристайла является лыжная акробатика</vt:lpstr>
      <vt:lpstr>6. Сноубординг - экстремальный вид спорта, заключающийся в спуске с заснеженных склонов гор на специальном снаряде — сноуборде</vt:lpstr>
      <vt:lpstr> 7. Санный спорт – скоростной спуск на спортивных санях по специально изготовленным трассам длиной 800-1200 м.</vt:lpstr>
      <vt:lpstr>8. Бобслей- зимний олимпийский вид спорта, представляющий собой скоростной спуск с гор по специально оборудованным ледовым трассам на управляемых санях — бобах</vt:lpstr>
      <vt:lpstr>9. Скелетон -зимний олимпийский вид спорта, представляющий собой спуск по ледяному желобу на двухполозьевых санях на укрепленной раме, без рулевого управления, на которых спортсмен лежит головой вперед в направлении движения, лицом вниз, используя для управления санями специальные шипы на ботинках. </vt:lpstr>
      <vt:lpstr>10. Конькобежный спорт-вид спорта, в котором необходимо как можно быстрее на коньках преодолевать определённую дистанцию на ледовом стадионе по замкнутому кругу. </vt:lpstr>
      <vt:lpstr>11. Фигурное катание  — это вид спорта, при котором человек движется по льду, выполняя различные движения. Фигурное катание бывает одиночное и в паре.</vt:lpstr>
      <vt:lpstr>12. Хоккей-вид спорта, в котором две команды стараются поразить твёрдым, круглым мячом или шайбой цель — ворота противника, используя клюшки. В каждой команде есть один вратарь, который защищает ворота своей команды</vt:lpstr>
      <vt:lpstr>13. Шорт-трек -скоростной бег на коньках на короткой дорожке, соревнованиях учувствуют несколько спортсменов (как правило 4—8 чел.)</vt:lpstr>
      <vt:lpstr>14, Керлинг— это командная игра на ледяной площадке. Участники двух команд поочерёдно пускают по льду специальные тяжёлые гранитные снаряды («камни») в сторону размеченной на льду мишени («дома»).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зимние виды спорта</dc:title>
  <dc:creator>Полина</dc:creator>
  <cp:lastModifiedBy>Олег</cp:lastModifiedBy>
  <cp:revision>21</cp:revision>
  <dcterms:created xsi:type="dcterms:W3CDTF">2014-02-03T06:41:28Z</dcterms:created>
  <dcterms:modified xsi:type="dcterms:W3CDTF">2014-02-08T12:12:40Z</dcterms:modified>
</cp:coreProperties>
</file>