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1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05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5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395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6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1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4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1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2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8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6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0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4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8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6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1488-1519-429A-A6A1-A89D2EAE209E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BE796E-16E3-4A61-A73D-805DC388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1"/>
            <a:ext cx="7766936" cy="2326105"/>
          </a:xfrm>
        </p:spPr>
        <p:txBody>
          <a:bodyPr/>
          <a:lstStyle/>
          <a:p>
            <a:pPr algn="ctr"/>
            <a:r>
              <a:rPr lang="ru-RU" dirty="0"/>
              <a:t>Осень золотая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15788"/>
            <a:ext cx="9144000" cy="962527"/>
          </a:xfrm>
        </p:spPr>
        <p:txBody>
          <a:bodyPr>
            <a:normAutofit fontScale="85000" lnSpcReduction="20000"/>
          </a:bodyPr>
          <a:lstStyle/>
          <a:p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24664"/>
            <a:ext cx="6144127" cy="26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840" y="705853"/>
            <a:ext cx="8596668" cy="4973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Автор презентации:</a:t>
            </a:r>
            <a:br>
              <a:rPr lang="ru-RU" sz="3600" dirty="0" smtClean="0"/>
            </a:br>
            <a:r>
              <a:rPr lang="ru-RU" sz="3600" dirty="0" err="1" smtClean="0"/>
              <a:t>Гамова</a:t>
            </a:r>
            <a:r>
              <a:rPr lang="ru-RU" sz="3600" dirty="0" smtClean="0"/>
              <a:t> Моника Арнольдовна,</a:t>
            </a:r>
            <a:br>
              <a:rPr lang="ru-RU" sz="3600" dirty="0" smtClean="0"/>
            </a:br>
            <a:r>
              <a:rPr lang="ru-RU" sz="3600" dirty="0" smtClean="0"/>
              <a:t>воспитатель 2 младшей группы МАДОУ ЦРР д/с №121 </a:t>
            </a:r>
          </a:p>
          <a:p>
            <a:pPr marL="0" indent="0">
              <a:buNone/>
            </a:pPr>
            <a:r>
              <a:rPr lang="ru-RU" sz="3600" dirty="0" smtClean="0"/>
              <a:t> г</a:t>
            </a:r>
            <a:r>
              <a:rPr lang="ru-RU" sz="3600" dirty="0"/>
              <a:t>. Калининград, ул. </a:t>
            </a:r>
            <a:r>
              <a:rPr lang="ru-RU" sz="3600" dirty="0" smtClean="0"/>
              <a:t>Литовский вал 103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/>
              <a:t>email</a:t>
            </a:r>
            <a:r>
              <a:rPr lang="ru-RU" sz="3600" dirty="0"/>
              <a:t>: </a:t>
            </a:r>
            <a:r>
              <a:rPr lang="en-US" sz="3600" dirty="0"/>
              <a:t>MonicaTA@mail.ru</a:t>
            </a:r>
          </a:p>
        </p:txBody>
      </p:sp>
    </p:spTree>
    <p:extLst>
      <p:ext uri="{BB962C8B-B14F-4D97-AF65-F5344CB8AC3E}">
        <p14:creationId xmlns:p14="http://schemas.microsoft.com/office/powerpoint/2010/main" val="36093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Падают</a:t>
            </a:r>
            <a:r>
              <a:rPr lang="en-US" sz="2200" dirty="0" smtClean="0"/>
              <a:t>,</a:t>
            </a:r>
            <a:r>
              <a:rPr lang="ru-RU" sz="2200" dirty="0" smtClean="0"/>
              <a:t>падают листья</a:t>
            </a:r>
            <a:br>
              <a:rPr lang="ru-RU" sz="2200" dirty="0" smtClean="0"/>
            </a:br>
            <a:r>
              <a:rPr lang="ru-RU" sz="2200" dirty="0" smtClean="0"/>
              <a:t>В нашем саду листопад</a:t>
            </a:r>
            <a:br>
              <a:rPr lang="ru-RU" sz="2200" dirty="0" smtClean="0"/>
            </a:br>
            <a:r>
              <a:rPr lang="ru-RU" sz="2200" dirty="0" smtClean="0"/>
              <a:t>Желтые, красные листья</a:t>
            </a:r>
            <a:br>
              <a:rPr lang="ru-RU" sz="2200" dirty="0" smtClean="0"/>
            </a:br>
            <a:r>
              <a:rPr lang="ru-RU" sz="2200" dirty="0" smtClean="0"/>
              <a:t>По ветру вьются, кружат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05" y="2292702"/>
            <a:ext cx="4611896" cy="3701197"/>
          </a:xfrm>
        </p:spPr>
      </p:pic>
    </p:spTree>
    <p:extLst>
      <p:ext uri="{BB962C8B-B14F-4D97-AF65-F5344CB8AC3E}">
        <p14:creationId xmlns:p14="http://schemas.microsoft.com/office/powerpoint/2010/main" val="11279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Дождь и ветер принесла…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29" y="2845436"/>
            <a:ext cx="2700313" cy="3218480"/>
          </a:xfrm>
        </p:spPr>
      </p:pic>
    </p:spTree>
    <p:extLst>
      <p:ext uri="{BB962C8B-B14F-4D97-AF65-F5344CB8AC3E}">
        <p14:creationId xmlns:p14="http://schemas.microsoft.com/office/powerpoint/2010/main" val="54367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Осень в группу заглянула и листочки принесла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5" y="2317961"/>
            <a:ext cx="5486400" cy="3709910"/>
          </a:xfrm>
        </p:spPr>
      </p:pic>
    </p:spTree>
    <p:extLst>
      <p:ext uri="{BB962C8B-B14F-4D97-AF65-F5344CB8AC3E}">
        <p14:creationId xmlns:p14="http://schemas.microsoft.com/office/powerpoint/2010/main" val="3977405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Танец с листочками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82" y="2432298"/>
            <a:ext cx="5926571" cy="3609727"/>
          </a:xfrm>
        </p:spPr>
      </p:pic>
    </p:spTree>
    <p:extLst>
      <p:ext uri="{BB962C8B-B14F-4D97-AF65-F5344CB8AC3E}">
        <p14:creationId xmlns:p14="http://schemas.microsoft.com/office/powerpoint/2010/main" val="384960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Ярко </a:t>
            </a:r>
            <a:r>
              <a:rPr lang="ru-RU" dirty="0"/>
              <a:t>красный гребешок</a:t>
            </a:r>
            <a:br>
              <a:rPr lang="ru-RU" dirty="0"/>
            </a:br>
            <a:r>
              <a:rPr lang="ru-RU" dirty="0"/>
              <a:t>На шальной головушке.</a:t>
            </a:r>
            <a:br>
              <a:rPr lang="ru-RU" dirty="0"/>
            </a:br>
            <a:r>
              <a:rPr lang="ru-RU" dirty="0"/>
              <a:t>Громко, звонко голосил,</a:t>
            </a:r>
            <a:br>
              <a:rPr lang="ru-RU" dirty="0"/>
            </a:br>
            <a:r>
              <a:rPr lang="ru-RU" dirty="0"/>
              <a:t>Крылья раскрывая,</a:t>
            </a:r>
            <a:br>
              <a:rPr lang="ru-RU" dirty="0"/>
            </a:br>
            <a:r>
              <a:rPr lang="ru-RU" dirty="0"/>
              <a:t>На рассвете всех будил,</a:t>
            </a:r>
            <a:br>
              <a:rPr lang="ru-RU" dirty="0"/>
            </a:br>
            <a:r>
              <a:rPr lang="ru-RU" dirty="0"/>
              <a:t>Новый день встречая.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31" y="1860385"/>
            <a:ext cx="4504912" cy="3811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93" y="4436821"/>
            <a:ext cx="1976075" cy="20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с петушком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6" y="1749094"/>
            <a:ext cx="7042485" cy="4699832"/>
          </a:xfrm>
        </p:spPr>
      </p:pic>
    </p:spTree>
    <p:extLst>
      <p:ext uri="{BB962C8B-B14F-4D97-AF65-F5344CB8AC3E}">
        <p14:creationId xmlns:p14="http://schemas.microsoft.com/office/powerpoint/2010/main" val="2693095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85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поделки из природного материала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7699">
            <a:off x="5219724" y="1984467"/>
            <a:ext cx="3690771" cy="2459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091">
            <a:off x="311944" y="1947359"/>
            <a:ext cx="3863255" cy="2644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69" y="4042610"/>
            <a:ext cx="3758852" cy="28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Дары осени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8" y="2085474"/>
            <a:ext cx="4106779" cy="33207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3" y="2085474"/>
            <a:ext cx="4134352" cy="33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37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Осень золотая </vt:lpstr>
      <vt:lpstr>Падают,падают листья В нашем саду листопад Желтые, красные листья По ветру вьются, кружат </vt:lpstr>
      <vt:lpstr>Дождь и ветер принесла…</vt:lpstr>
      <vt:lpstr>Осень в группу заглянула и листочки принесла</vt:lpstr>
      <vt:lpstr>Танец с листочками</vt:lpstr>
      <vt:lpstr>Ярко красный гребешок На шальной головушке. Громко, звонко голосил, Крылья раскрывая, На рассвете всех будил, Новый день встречая. </vt:lpstr>
      <vt:lpstr>Игра с петушком</vt:lpstr>
      <vt:lpstr>Наши поделки из природного материала</vt:lpstr>
      <vt:lpstr>Дары осени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</dc:title>
  <dc:creator>Полина</dc:creator>
  <cp:lastModifiedBy>Полина</cp:lastModifiedBy>
  <cp:revision>14</cp:revision>
  <dcterms:created xsi:type="dcterms:W3CDTF">2013-11-04T15:25:29Z</dcterms:created>
  <dcterms:modified xsi:type="dcterms:W3CDTF">2014-01-02T07:46:49Z</dcterms:modified>
</cp:coreProperties>
</file>