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267" r:id="rId14"/>
    <p:sldId id="269" r:id="rId15"/>
    <p:sldId id="270" r:id="rId16"/>
    <p:sldId id="271" r:id="rId17"/>
    <p:sldId id="272" r:id="rId18"/>
  </p:sldIdLst>
  <p:sldSz cx="9144000" cy="6858000" type="screen4x3"/>
  <p:notesSz cx="6858000" cy="9144000"/>
  <p:defaultTextStyle>
    <a:defPPr>
      <a:defRPr lang="ru-RU"/>
    </a:defPPr>
    <a:lvl1pPr algn="l" rtl="0" fontAlgn="base">
      <a:spcBef>
        <a:spcPct val="0"/>
      </a:spcBef>
      <a:spcAft>
        <a:spcPct val="0"/>
      </a:spcAft>
      <a:defRPr sz="2800" kern="1200">
        <a:solidFill>
          <a:schemeClr val="tx1"/>
        </a:solidFill>
        <a:latin typeface="Arial" charset="0"/>
        <a:ea typeface="+mn-ea"/>
        <a:cs typeface="+mn-cs"/>
      </a:defRPr>
    </a:lvl1pPr>
    <a:lvl2pPr marL="457200" algn="l" rtl="0" fontAlgn="base">
      <a:spcBef>
        <a:spcPct val="0"/>
      </a:spcBef>
      <a:spcAft>
        <a:spcPct val="0"/>
      </a:spcAft>
      <a:defRPr sz="2800" kern="1200">
        <a:solidFill>
          <a:schemeClr val="tx1"/>
        </a:solidFill>
        <a:latin typeface="Arial" charset="0"/>
        <a:ea typeface="+mn-ea"/>
        <a:cs typeface="+mn-cs"/>
      </a:defRPr>
    </a:lvl2pPr>
    <a:lvl3pPr marL="914400" algn="l" rtl="0" fontAlgn="base">
      <a:spcBef>
        <a:spcPct val="0"/>
      </a:spcBef>
      <a:spcAft>
        <a:spcPct val="0"/>
      </a:spcAft>
      <a:defRPr sz="2800" kern="1200">
        <a:solidFill>
          <a:schemeClr val="tx1"/>
        </a:solidFill>
        <a:latin typeface="Arial" charset="0"/>
        <a:ea typeface="+mn-ea"/>
        <a:cs typeface="+mn-cs"/>
      </a:defRPr>
    </a:lvl3pPr>
    <a:lvl4pPr marL="1371600" algn="l" rtl="0" fontAlgn="base">
      <a:spcBef>
        <a:spcPct val="0"/>
      </a:spcBef>
      <a:spcAft>
        <a:spcPct val="0"/>
      </a:spcAft>
      <a:defRPr sz="2800" kern="1200">
        <a:solidFill>
          <a:schemeClr val="tx1"/>
        </a:solidFill>
        <a:latin typeface="Arial" charset="0"/>
        <a:ea typeface="+mn-ea"/>
        <a:cs typeface="+mn-cs"/>
      </a:defRPr>
    </a:lvl4pPr>
    <a:lvl5pPr marL="1828800" algn="l"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6666FF"/>
    <a:srgbClr val="3399FF"/>
    <a:srgbClr val="3366FF"/>
    <a:srgbClr val="0066FF"/>
    <a:srgbClr val="00CCFF"/>
    <a:srgbClr val="66FF66"/>
    <a:srgbClr val="CC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84" y="-3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132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A9898C6-8307-4B49-96C2-9E129B85EA8F}"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5514BC-FB9F-4898-A8D5-4D8163ACE574}" type="slidenum">
              <a:rPr lang="ru-RU"/>
              <a:pPr/>
              <a:t>1</a:t>
            </a:fld>
            <a:endParaRPr lang="ru-RU"/>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B346E27-846C-4516-96E7-475A8BFA12CD}"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896357F-DF13-4F3D-AB2F-FC990EDC8462}"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A3EBC3E-4A85-43E8-9ADF-4772883CE4E6}"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41870F0-690F-4C18-B2FA-FD9F32D2E925}"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3108368-E845-4294-983D-19DB627AB798}"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C37E01FD-5AF2-4A42-88B6-B5142B8DCD25}"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1208A6F2-A849-42DC-9A4F-0F1ADCFD6B3E}"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FA6FA335-E4C5-4C2F-90FE-60BE3A4653A3}"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EDC21337-A555-47A2-9AEE-7F3A9C551C90}"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5633017-E280-4C3A-8A7A-D11320F9329F}"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07BF968-C51C-4DF7-B320-E9452306BDD5}"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9678DB7-A040-4D41-8BD9-BACF485BB76C}"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slide" Target="slide8.xml"/><Relationship Id="rId4" Type="http://schemas.openxmlformats.org/officeDocument/2006/relationships/image" Target="../media/image38.gif"/></Relationships>
</file>

<file path=ppt/slides/_rels/slide1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42.jpeg"/><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7.gif"/></Relationships>
</file>

<file path=ppt/slides/_rels/slide1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38.gif"/><Relationship Id="rId1" Type="http://schemas.openxmlformats.org/officeDocument/2006/relationships/slideLayout" Target="../slideLayouts/slideLayout7.xml"/><Relationship Id="rId6" Type="http://schemas.openxmlformats.org/officeDocument/2006/relationships/image" Target="../media/image49.gif"/><Relationship Id="rId5" Type="http://schemas.openxmlformats.org/officeDocument/2006/relationships/audio" Target="../media/audio2.wav"/><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gif"/></Relationships>
</file>

<file path=ppt/slides/_rels/slide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7.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gif"/><Relationship Id="rId7" Type="http://schemas.openxmlformats.org/officeDocument/2006/relationships/image" Target="../media/image22.jpeg"/><Relationship Id="rId2" Type="http://schemas.openxmlformats.org/officeDocument/2006/relationships/image" Target="../media/image17.gif"/><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gif"/><Relationship Id="rId9"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gif"/><Relationship Id="rId1" Type="http://schemas.openxmlformats.org/officeDocument/2006/relationships/slideLayout" Target="../slideLayouts/slideLayout7.xml"/><Relationship Id="rId5" Type="http://schemas.openxmlformats.org/officeDocument/2006/relationships/image" Target="../media/image28.gif"/><Relationship Id="rId4" Type="http://schemas.openxmlformats.org/officeDocument/2006/relationships/image" Target="../media/image27.gif"/></Relationships>
</file>

<file path=ppt/slides/_rels/slide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image" Target="../media/image30.jpeg"/><Relationship Id="rId7" Type="http://schemas.openxmlformats.org/officeDocument/2006/relationships/slide" Target="slide11.xml"/><Relationship Id="rId12"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slide" Target="slide10.xml"/><Relationship Id="rId11" Type="http://schemas.openxmlformats.org/officeDocument/2006/relationships/image" Target="../media/image32.gif"/><Relationship Id="rId5" Type="http://schemas.openxmlformats.org/officeDocument/2006/relationships/audio" Target="../media/audio1.wav"/><Relationship Id="rId10" Type="http://schemas.openxmlformats.org/officeDocument/2006/relationships/image" Target="../media/image31.gif"/><Relationship Id="rId4" Type="http://schemas.openxmlformats.org/officeDocument/2006/relationships/slide" Target="slide9.xml"/><Relationship Id="rId9"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slide" Target="slide8.xml"/><Relationship Id="rId4" Type="http://schemas.openxmlformats.org/officeDocument/2006/relationships/image" Target="../media/image35.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2053" name="WordArt 5">
            <a:hlinkClick r:id="" action="ppaction://noaction" endSnd="1"/>
          </p:cNvPr>
          <p:cNvSpPr>
            <a:spLocks noChangeArrowheads="1" noChangeShapeType="1" noTextEdit="1"/>
          </p:cNvSpPr>
          <p:nvPr/>
        </p:nvSpPr>
        <p:spPr bwMode="auto">
          <a:xfrm rot="417041">
            <a:off x="1331913" y="-242888"/>
            <a:ext cx="5900737" cy="1938338"/>
          </a:xfrm>
          <a:prstGeom prst="rect">
            <a:avLst/>
          </a:prstGeom>
        </p:spPr>
        <p:txBody>
          <a:bodyPr wrap="none" fromWordArt="1">
            <a:prstTxWarp prst="textSlantUp">
              <a:avLst>
                <a:gd name="adj" fmla="val 32056"/>
              </a:avLst>
            </a:prstTxWarp>
          </a:bodyPr>
          <a:lstStyle/>
          <a:p>
            <a:pPr algn="ctr"/>
            <a:r>
              <a:rPr lang="ru-RU" sz="3600" kern="10">
                <a:ln w="9525">
                  <a:solidFill>
                    <a:srgbClr val="CC99FF"/>
                  </a:solidFill>
                  <a:round/>
                  <a:headEnd/>
                  <a:tailEnd/>
                </a:ln>
                <a:solidFill>
                  <a:srgbClr val="0000FF"/>
                </a:solidFill>
                <a:effectLst>
                  <a:outerShdw dist="53882" dir="2700000" algn="ctr" rotWithShape="0">
                    <a:srgbClr val="9999FF">
                      <a:alpha val="80000"/>
                    </a:srgbClr>
                  </a:outerShdw>
                </a:effectLst>
                <a:latin typeface="Impact"/>
              </a:rPr>
              <a:t>Человек... кто он ?</a:t>
            </a:r>
          </a:p>
        </p:txBody>
      </p:sp>
      <p:pic>
        <p:nvPicPr>
          <p:cNvPr id="2056" name="Picture 8" descr="Боровиковский_Портрет Лопухиной"/>
          <p:cNvPicPr>
            <a:picLocks noChangeAspect="1" noChangeArrowheads="1"/>
          </p:cNvPicPr>
          <p:nvPr/>
        </p:nvPicPr>
        <p:blipFill>
          <a:blip r:embed="rId4" cstate="print"/>
          <a:srcRect/>
          <a:stretch>
            <a:fillRect/>
          </a:stretch>
        </p:blipFill>
        <p:spPr bwMode="auto">
          <a:xfrm>
            <a:off x="250825" y="1341438"/>
            <a:ext cx="2428875" cy="3048000"/>
          </a:xfrm>
          <a:prstGeom prst="rect">
            <a:avLst/>
          </a:prstGeom>
          <a:noFill/>
          <a:ln w="76200" cmpd="tri">
            <a:solidFill>
              <a:srgbClr val="00CC00"/>
            </a:solidFill>
            <a:miter lim="800000"/>
            <a:headEnd/>
            <a:tailEnd/>
          </a:ln>
        </p:spPr>
      </p:pic>
      <p:pic>
        <p:nvPicPr>
          <p:cNvPr id="2058" name="Picture 10" descr="Кипренский_Автопортрет"/>
          <p:cNvPicPr>
            <a:picLocks noChangeAspect="1" noChangeArrowheads="1"/>
          </p:cNvPicPr>
          <p:nvPr/>
        </p:nvPicPr>
        <p:blipFill>
          <a:blip r:embed="rId5" cstate="print"/>
          <a:srcRect/>
          <a:stretch>
            <a:fillRect/>
          </a:stretch>
        </p:blipFill>
        <p:spPr bwMode="auto">
          <a:xfrm>
            <a:off x="2268538" y="1844675"/>
            <a:ext cx="2411412" cy="3024188"/>
          </a:xfrm>
          <a:prstGeom prst="rect">
            <a:avLst/>
          </a:prstGeom>
          <a:noFill/>
          <a:ln w="76200" cmpd="tri">
            <a:solidFill>
              <a:srgbClr val="00CC00"/>
            </a:solidFill>
            <a:miter lim="800000"/>
            <a:headEnd/>
            <a:tailEnd/>
          </a:ln>
        </p:spPr>
      </p:pic>
      <p:pic>
        <p:nvPicPr>
          <p:cNvPr id="2064" name="Picture 16" descr="Серов_Девочка с персиками"/>
          <p:cNvPicPr>
            <a:picLocks noChangeAspect="1" noChangeArrowheads="1"/>
          </p:cNvPicPr>
          <p:nvPr/>
        </p:nvPicPr>
        <p:blipFill>
          <a:blip r:embed="rId6" cstate="print"/>
          <a:srcRect/>
          <a:stretch>
            <a:fillRect/>
          </a:stretch>
        </p:blipFill>
        <p:spPr bwMode="auto">
          <a:xfrm>
            <a:off x="4284663" y="2565400"/>
            <a:ext cx="2449512" cy="3024188"/>
          </a:xfrm>
          <a:prstGeom prst="rect">
            <a:avLst/>
          </a:prstGeom>
          <a:noFill/>
          <a:ln w="76200" cmpd="tri">
            <a:solidFill>
              <a:srgbClr val="00CC00"/>
            </a:solidFill>
            <a:miter lim="800000"/>
            <a:headEnd/>
            <a:tailEnd/>
          </a:ln>
        </p:spPr>
      </p:pic>
      <p:pic>
        <p:nvPicPr>
          <p:cNvPr id="2068" name="Picture 20" descr="Крамской_Портрет Толстого"/>
          <p:cNvPicPr>
            <a:picLocks noChangeAspect="1" noChangeArrowheads="1"/>
          </p:cNvPicPr>
          <p:nvPr/>
        </p:nvPicPr>
        <p:blipFill>
          <a:blip r:embed="rId7" cstate="print"/>
          <a:srcRect/>
          <a:stretch>
            <a:fillRect/>
          </a:stretch>
        </p:blipFill>
        <p:spPr bwMode="auto">
          <a:xfrm>
            <a:off x="6443663" y="3573463"/>
            <a:ext cx="2447925" cy="3024187"/>
          </a:xfrm>
          <a:prstGeom prst="rect">
            <a:avLst/>
          </a:prstGeom>
          <a:noFill/>
          <a:ln w="76200" cmpd="tri">
            <a:solidFill>
              <a:srgbClr val="00CC00"/>
            </a:solidFill>
            <a:miter lim="800000"/>
            <a:headEnd/>
            <a:tailEnd/>
          </a:ln>
        </p:spPr>
      </p:pic>
      <p:sp>
        <p:nvSpPr>
          <p:cNvPr id="2069" name="Text Box 21"/>
          <p:cNvSpPr txBox="1">
            <a:spLocks noChangeArrowheads="1"/>
          </p:cNvSpPr>
          <p:nvPr/>
        </p:nvSpPr>
        <p:spPr bwMode="auto">
          <a:xfrm>
            <a:off x="2916238" y="6021388"/>
            <a:ext cx="2314575" cy="641350"/>
          </a:xfrm>
          <a:prstGeom prst="rect">
            <a:avLst/>
          </a:prstGeom>
          <a:noFill/>
          <a:ln w="9525">
            <a:noFill/>
            <a:miter lim="800000"/>
            <a:headEnd/>
            <a:tailEnd/>
          </a:ln>
          <a:effectLst/>
        </p:spPr>
        <p:txBody>
          <a:bodyPr wrap="none">
            <a:spAutoFit/>
          </a:bodyPr>
          <a:lstStyle/>
          <a:p>
            <a:r>
              <a:rPr lang="ru-RU" sz="1800" b="1" i="1">
                <a:solidFill>
                  <a:srgbClr val="0000FF"/>
                </a:solidFill>
              </a:rPr>
              <a:t>Бойко М. Н.</a:t>
            </a:r>
          </a:p>
          <a:p>
            <a:r>
              <a:rPr lang="ru-RU" sz="1800" b="1" i="1">
                <a:solidFill>
                  <a:srgbClr val="0000FF"/>
                </a:solidFill>
              </a:rPr>
              <a:t>Щаповская школа.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69"/>
                                        </p:tgtEl>
                                        <p:attrNameLst>
                                          <p:attrName>style.visibility</p:attrName>
                                        </p:attrNameLst>
                                      </p:cBhvr>
                                      <p:to>
                                        <p:strVal val="visible"/>
                                      </p:to>
                                    </p:set>
                                    <p:anim calcmode="lin" valueType="num">
                                      <p:cBhvr additive="base">
                                        <p:cTn id="7" dur="2000" fill="hold"/>
                                        <p:tgtEl>
                                          <p:spTgt spid="2069"/>
                                        </p:tgtEl>
                                        <p:attrNameLst>
                                          <p:attrName>ppt_x</p:attrName>
                                        </p:attrNameLst>
                                      </p:cBhvr>
                                      <p:tavLst>
                                        <p:tav tm="0">
                                          <p:val>
                                            <p:strVal val="#ppt_x"/>
                                          </p:val>
                                        </p:tav>
                                        <p:tav tm="100000">
                                          <p:val>
                                            <p:strVal val="#ppt_x"/>
                                          </p:val>
                                        </p:tav>
                                      </p:tavLst>
                                    </p:anim>
                                    <p:anim calcmode="lin" valueType="num">
                                      <p:cBhvr additive="base">
                                        <p:cTn id="8" dur="2000" fill="hold"/>
                                        <p:tgtEl>
                                          <p:spTgt spid="2069"/>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3" presetClass="entr" presetSubtype="10" fill="hold" nodeType="after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blinds(horizontal)">
                                      <p:cBhvr>
                                        <p:cTn id="12" dur="1000"/>
                                        <p:tgtEl>
                                          <p:spTgt spid="2056"/>
                                        </p:tgtEl>
                                      </p:cBhvr>
                                    </p:animEffect>
                                  </p:childTnLst>
                                </p:cTn>
                              </p:par>
                            </p:childTnLst>
                          </p:cTn>
                        </p:par>
                        <p:par>
                          <p:cTn id="13" fill="hold">
                            <p:stCondLst>
                              <p:cond delay="3000"/>
                            </p:stCondLst>
                            <p:childTnLst>
                              <p:par>
                                <p:cTn id="14" presetID="3" presetClass="entr" presetSubtype="10" fill="hold" nodeType="afterEffect">
                                  <p:stCondLst>
                                    <p:cond delay="0"/>
                                  </p:stCondLst>
                                  <p:childTnLst>
                                    <p:set>
                                      <p:cBhvr>
                                        <p:cTn id="15" dur="1" fill="hold">
                                          <p:stCondLst>
                                            <p:cond delay="0"/>
                                          </p:stCondLst>
                                        </p:cTn>
                                        <p:tgtEl>
                                          <p:spTgt spid="2058"/>
                                        </p:tgtEl>
                                        <p:attrNameLst>
                                          <p:attrName>style.visibility</p:attrName>
                                        </p:attrNameLst>
                                      </p:cBhvr>
                                      <p:to>
                                        <p:strVal val="visible"/>
                                      </p:to>
                                    </p:set>
                                    <p:animEffect transition="in" filter="blinds(horizontal)">
                                      <p:cBhvr>
                                        <p:cTn id="16" dur="1000"/>
                                        <p:tgtEl>
                                          <p:spTgt spid="2058"/>
                                        </p:tgtEl>
                                      </p:cBhvr>
                                    </p:animEffect>
                                  </p:childTnLst>
                                </p:cTn>
                              </p:par>
                            </p:childTnLst>
                          </p:cTn>
                        </p:par>
                        <p:par>
                          <p:cTn id="17" fill="hold">
                            <p:stCondLst>
                              <p:cond delay="4000"/>
                            </p:stCondLst>
                            <p:childTnLst>
                              <p:par>
                                <p:cTn id="18" presetID="3" presetClass="entr" presetSubtype="10" fill="hold" nodeType="afterEffect">
                                  <p:stCondLst>
                                    <p:cond delay="0"/>
                                  </p:stCondLst>
                                  <p:childTnLst>
                                    <p:set>
                                      <p:cBhvr>
                                        <p:cTn id="19" dur="1" fill="hold">
                                          <p:stCondLst>
                                            <p:cond delay="0"/>
                                          </p:stCondLst>
                                        </p:cTn>
                                        <p:tgtEl>
                                          <p:spTgt spid="2064"/>
                                        </p:tgtEl>
                                        <p:attrNameLst>
                                          <p:attrName>style.visibility</p:attrName>
                                        </p:attrNameLst>
                                      </p:cBhvr>
                                      <p:to>
                                        <p:strVal val="visible"/>
                                      </p:to>
                                    </p:set>
                                    <p:animEffect transition="in" filter="blinds(horizontal)">
                                      <p:cBhvr>
                                        <p:cTn id="20" dur="1000"/>
                                        <p:tgtEl>
                                          <p:spTgt spid="2064"/>
                                        </p:tgtEl>
                                      </p:cBhvr>
                                    </p:animEffect>
                                  </p:childTnLst>
                                </p:cTn>
                              </p:par>
                            </p:childTnLst>
                          </p:cTn>
                        </p:par>
                        <p:par>
                          <p:cTn id="21" fill="hold">
                            <p:stCondLst>
                              <p:cond delay="5000"/>
                            </p:stCondLst>
                            <p:childTnLst>
                              <p:par>
                                <p:cTn id="22" presetID="3" presetClass="entr" presetSubtype="10" fill="hold" nodeType="afterEffect">
                                  <p:stCondLst>
                                    <p:cond delay="0"/>
                                  </p:stCondLst>
                                  <p:childTnLst>
                                    <p:set>
                                      <p:cBhvr>
                                        <p:cTn id="23" dur="1" fill="hold">
                                          <p:stCondLst>
                                            <p:cond delay="0"/>
                                          </p:stCondLst>
                                        </p:cTn>
                                        <p:tgtEl>
                                          <p:spTgt spid="2068"/>
                                        </p:tgtEl>
                                        <p:attrNameLst>
                                          <p:attrName>style.visibility</p:attrName>
                                        </p:attrNameLst>
                                      </p:cBhvr>
                                      <p:to>
                                        <p:strVal val="visible"/>
                                      </p:to>
                                    </p:set>
                                    <p:animEffect transition="in" filter="blinds(horizontal)">
                                      <p:cBhvr>
                                        <p:cTn id="24" dur="1000"/>
                                        <p:tgtEl>
                                          <p:spTgt spid="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FF66"/>
            </a:gs>
            <a:gs pos="100000">
              <a:srgbClr val="CCFFCC"/>
            </a:gs>
          </a:gsLst>
          <a:lin ang="5400000" scaled="1"/>
        </a:gradFill>
        <a:effectLst/>
      </p:bgPr>
    </p:bg>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0" y="1412875"/>
            <a:ext cx="6948488" cy="1128713"/>
          </a:xfrm>
          <a:prstGeom prst="rect">
            <a:avLst/>
          </a:prstGeom>
          <a:noFill/>
          <a:ln w="9525">
            <a:noFill/>
            <a:miter lim="800000"/>
            <a:headEnd/>
            <a:tailEnd/>
          </a:ln>
          <a:effectLst/>
        </p:spPr>
        <p:txBody>
          <a:bodyPr>
            <a:spAutoFit/>
          </a:bodyPr>
          <a:lstStyle/>
          <a:p>
            <a:r>
              <a:rPr lang="ru-RU" sz="3200" b="1" i="1">
                <a:solidFill>
                  <a:srgbClr val="0000FF"/>
                </a:solidFill>
              </a:rPr>
              <a:t>Когда мы дышим, воздух </a:t>
            </a:r>
          </a:p>
          <a:p>
            <a:r>
              <a:rPr lang="ru-RU" sz="3200" b="1" i="1">
                <a:solidFill>
                  <a:srgbClr val="0000FF"/>
                </a:solidFill>
              </a:rPr>
              <a:t>сперва попадает в </a:t>
            </a:r>
            <a:r>
              <a:rPr lang="ru-RU" sz="3600" b="1" i="1">
                <a:solidFill>
                  <a:srgbClr val="FF0000"/>
                </a:solidFill>
              </a:rPr>
              <a:t>гортань.</a:t>
            </a:r>
          </a:p>
        </p:txBody>
      </p:sp>
      <p:sp>
        <p:nvSpPr>
          <p:cNvPr id="14343" name="Text Box 7"/>
          <p:cNvSpPr txBox="1">
            <a:spLocks noChangeArrowheads="1"/>
          </p:cNvSpPr>
          <p:nvPr/>
        </p:nvSpPr>
        <p:spPr bwMode="auto">
          <a:xfrm>
            <a:off x="0" y="2349500"/>
            <a:ext cx="9144000" cy="641350"/>
          </a:xfrm>
          <a:prstGeom prst="rect">
            <a:avLst/>
          </a:prstGeom>
          <a:noFill/>
          <a:ln w="9525">
            <a:noFill/>
            <a:miter lim="800000"/>
            <a:headEnd/>
            <a:tailEnd/>
          </a:ln>
          <a:effectLst/>
        </p:spPr>
        <p:txBody>
          <a:bodyPr>
            <a:spAutoFit/>
          </a:bodyPr>
          <a:lstStyle/>
          <a:p>
            <a:r>
              <a:rPr lang="ru-RU" sz="3200" b="1" i="1">
                <a:solidFill>
                  <a:srgbClr val="0000FF"/>
                </a:solidFill>
              </a:rPr>
              <a:t>Затем в дыхательное горло – </a:t>
            </a:r>
            <a:r>
              <a:rPr lang="ru-RU" sz="3600" b="1" i="1">
                <a:solidFill>
                  <a:srgbClr val="FF0000"/>
                </a:solidFill>
              </a:rPr>
              <a:t>трахею.</a:t>
            </a:r>
          </a:p>
        </p:txBody>
      </p:sp>
      <p:sp>
        <p:nvSpPr>
          <p:cNvPr id="14344" name="Text Box 8"/>
          <p:cNvSpPr txBox="1">
            <a:spLocks noChangeArrowheads="1"/>
          </p:cNvSpPr>
          <p:nvPr/>
        </p:nvSpPr>
        <p:spPr bwMode="auto">
          <a:xfrm>
            <a:off x="0" y="2924175"/>
            <a:ext cx="9144000" cy="1128713"/>
          </a:xfrm>
          <a:prstGeom prst="rect">
            <a:avLst/>
          </a:prstGeom>
          <a:noFill/>
          <a:ln w="9525">
            <a:noFill/>
            <a:miter lim="800000"/>
            <a:headEnd/>
            <a:tailEnd/>
          </a:ln>
          <a:effectLst/>
        </p:spPr>
        <p:txBody>
          <a:bodyPr>
            <a:spAutoFit/>
          </a:bodyPr>
          <a:lstStyle/>
          <a:p>
            <a:r>
              <a:rPr lang="ru-RU" sz="3200" b="1" i="1">
                <a:solidFill>
                  <a:srgbClr val="0000FF"/>
                </a:solidFill>
              </a:rPr>
              <a:t>Трахея разветвляется на две широкие </a:t>
            </a:r>
          </a:p>
          <a:p>
            <a:r>
              <a:rPr lang="ru-RU" sz="3200" b="1" i="1">
                <a:solidFill>
                  <a:srgbClr val="0000FF"/>
                </a:solidFill>
              </a:rPr>
              <a:t>трубки – </a:t>
            </a:r>
            <a:r>
              <a:rPr lang="ru-RU" sz="3600" b="1" i="1">
                <a:solidFill>
                  <a:srgbClr val="FF0000"/>
                </a:solidFill>
              </a:rPr>
              <a:t>бронхи.</a:t>
            </a:r>
          </a:p>
        </p:txBody>
      </p:sp>
      <p:sp>
        <p:nvSpPr>
          <p:cNvPr id="14345" name="Text Box 9"/>
          <p:cNvSpPr txBox="1">
            <a:spLocks noChangeArrowheads="1"/>
          </p:cNvSpPr>
          <p:nvPr/>
        </p:nvSpPr>
        <p:spPr bwMode="auto">
          <a:xfrm>
            <a:off x="0" y="3933825"/>
            <a:ext cx="9144000" cy="641350"/>
          </a:xfrm>
          <a:prstGeom prst="rect">
            <a:avLst/>
          </a:prstGeom>
          <a:noFill/>
          <a:ln w="9525">
            <a:noFill/>
            <a:miter lim="800000"/>
            <a:headEnd/>
            <a:tailEnd/>
          </a:ln>
          <a:effectLst/>
        </p:spPr>
        <p:txBody>
          <a:bodyPr>
            <a:spAutoFit/>
          </a:bodyPr>
          <a:lstStyle/>
          <a:p>
            <a:r>
              <a:rPr lang="ru-RU" sz="3200" b="1" i="1">
                <a:solidFill>
                  <a:srgbClr val="0000FF"/>
                </a:solidFill>
              </a:rPr>
              <a:t>Бронхи ведут в </a:t>
            </a:r>
            <a:r>
              <a:rPr lang="ru-RU" sz="3600" b="1" i="1">
                <a:solidFill>
                  <a:srgbClr val="FF0000"/>
                </a:solidFill>
              </a:rPr>
              <a:t>лёгкие</a:t>
            </a:r>
            <a:r>
              <a:rPr lang="ru-RU" sz="3200" b="1" i="1">
                <a:solidFill>
                  <a:srgbClr val="0000FF"/>
                </a:solidFill>
              </a:rPr>
              <a:t> – правое и левое.</a:t>
            </a:r>
          </a:p>
        </p:txBody>
      </p:sp>
      <p:sp>
        <p:nvSpPr>
          <p:cNvPr id="14346" name="Text Box 10"/>
          <p:cNvSpPr txBox="1">
            <a:spLocks noChangeArrowheads="1"/>
          </p:cNvSpPr>
          <p:nvPr/>
        </p:nvSpPr>
        <p:spPr bwMode="auto">
          <a:xfrm>
            <a:off x="0" y="4508500"/>
            <a:ext cx="9144000" cy="1128713"/>
          </a:xfrm>
          <a:prstGeom prst="rect">
            <a:avLst/>
          </a:prstGeom>
          <a:noFill/>
          <a:ln w="9525">
            <a:noFill/>
            <a:miter lim="800000"/>
            <a:headEnd/>
            <a:tailEnd/>
          </a:ln>
          <a:effectLst/>
        </p:spPr>
        <p:txBody>
          <a:bodyPr>
            <a:spAutoFit/>
          </a:bodyPr>
          <a:lstStyle/>
          <a:p>
            <a:r>
              <a:rPr lang="ru-RU" sz="3200" b="1" i="1">
                <a:solidFill>
                  <a:srgbClr val="0000FF"/>
                </a:solidFill>
              </a:rPr>
              <a:t>Сами лёгкие состоят из бесчисленного количества пузырьков – </a:t>
            </a:r>
            <a:r>
              <a:rPr lang="ru-RU" sz="3600" b="1" i="1">
                <a:solidFill>
                  <a:srgbClr val="FF0000"/>
                </a:solidFill>
              </a:rPr>
              <a:t>альвеол</a:t>
            </a:r>
            <a:r>
              <a:rPr lang="ru-RU" sz="3200" b="1" i="1">
                <a:solidFill>
                  <a:srgbClr val="FF0000"/>
                </a:solidFill>
              </a:rPr>
              <a:t>.</a:t>
            </a:r>
          </a:p>
        </p:txBody>
      </p:sp>
      <p:sp>
        <p:nvSpPr>
          <p:cNvPr id="14347" name="Text Box 11"/>
          <p:cNvSpPr txBox="1">
            <a:spLocks noChangeArrowheads="1"/>
          </p:cNvSpPr>
          <p:nvPr/>
        </p:nvSpPr>
        <p:spPr bwMode="auto">
          <a:xfrm>
            <a:off x="0" y="5661025"/>
            <a:ext cx="9144000" cy="1066800"/>
          </a:xfrm>
          <a:prstGeom prst="rect">
            <a:avLst/>
          </a:prstGeom>
          <a:noFill/>
          <a:ln w="9525">
            <a:noFill/>
            <a:miter lim="800000"/>
            <a:headEnd/>
            <a:tailEnd/>
          </a:ln>
          <a:effectLst/>
        </p:spPr>
        <p:txBody>
          <a:bodyPr>
            <a:spAutoFit/>
          </a:bodyPr>
          <a:lstStyle/>
          <a:p>
            <a:r>
              <a:rPr lang="ru-RU" sz="3200" b="1" i="1">
                <a:solidFill>
                  <a:srgbClr val="0000FF"/>
                </a:solidFill>
              </a:rPr>
              <a:t>Стенки альвеол оплетены густой сетью</a:t>
            </a:r>
          </a:p>
          <a:p>
            <a:r>
              <a:rPr lang="ru-RU" sz="3200" b="1" i="1">
                <a:solidFill>
                  <a:srgbClr val="0000FF"/>
                </a:solidFill>
              </a:rPr>
              <a:t>кровеносных сосудов. </a:t>
            </a:r>
            <a:r>
              <a:rPr lang="ru-RU"/>
              <a:t> </a:t>
            </a:r>
          </a:p>
        </p:txBody>
      </p:sp>
      <p:pic>
        <p:nvPicPr>
          <p:cNvPr id="14348" name="Picture 12" descr="лёгкие-2"/>
          <p:cNvPicPr>
            <a:picLocks noChangeAspect="1" noChangeArrowheads="1"/>
          </p:cNvPicPr>
          <p:nvPr/>
        </p:nvPicPr>
        <p:blipFill>
          <a:blip r:embed="rId2" cstate="print"/>
          <a:srcRect/>
          <a:stretch>
            <a:fillRect/>
          </a:stretch>
        </p:blipFill>
        <p:spPr bwMode="auto">
          <a:xfrm>
            <a:off x="6877050" y="0"/>
            <a:ext cx="2266950" cy="2505075"/>
          </a:xfrm>
          <a:prstGeom prst="rect">
            <a:avLst/>
          </a:prstGeom>
          <a:noFill/>
          <a:ln w="76200" cmpd="tri">
            <a:solidFill>
              <a:srgbClr val="3333FF"/>
            </a:solidFill>
            <a:miter lim="800000"/>
            <a:headEnd/>
            <a:tailEnd/>
          </a:ln>
        </p:spPr>
      </p:pic>
      <p:pic>
        <p:nvPicPr>
          <p:cNvPr id="14349" name="Picture 13" descr="лёгочные пузыри"/>
          <p:cNvPicPr>
            <a:picLocks noChangeAspect="1" noChangeArrowheads="1"/>
          </p:cNvPicPr>
          <p:nvPr/>
        </p:nvPicPr>
        <p:blipFill>
          <a:blip r:embed="rId3" cstate="print"/>
          <a:srcRect/>
          <a:stretch>
            <a:fillRect/>
          </a:stretch>
        </p:blipFill>
        <p:spPr bwMode="auto">
          <a:xfrm>
            <a:off x="179388" y="0"/>
            <a:ext cx="1916112" cy="1454150"/>
          </a:xfrm>
          <a:prstGeom prst="rect">
            <a:avLst/>
          </a:prstGeom>
          <a:noFill/>
          <a:ln w="76200" cmpd="tri">
            <a:solidFill>
              <a:srgbClr val="3333FF"/>
            </a:solidFill>
            <a:miter lim="800000"/>
            <a:headEnd/>
            <a:tailEnd/>
          </a:ln>
        </p:spPr>
      </p:pic>
      <p:sp>
        <p:nvSpPr>
          <p:cNvPr id="14350" name="AutoShape 14"/>
          <p:cNvSpPr>
            <a:spLocks noChangeArrowheads="1"/>
          </p:cNvSpPr>
          <p:nvPr/>
        </p:nvSpPr>
        <p:spPr bwMode="auto">
          <a:xfrm rot="1391916">
            <a:off x="6224588" y="474663"/>
            <a:ext cx="1727200" cy="76200"/>
          </a:xfrm>
          <a:prstGeom prst="rightArrow">
            <a:avLst>
              <a:gd name="adj1" fmla="val 50000"/>
              <a:gd name="adj2" fmla="val 566667"/>
            </a:avLst>
          </a:prstGeom>
          <a:solidFill>
            <a:srgbClr val="FF0000"/>
          </a:solidFill>
          <a:ln w="9525">
            <a:solidFill>
              <a:schemeClr val="tx1"/>
            </a:solidFill>
            <a:miter lim="800000"/>
            <a:headEnd/>
            <a:tailEnd/>
          </a:ln>
          <a:effectLst/>
        </p:spPr>
        <p:txBody>
          <a:bodyPr wrap="none" anchor="ctr"/>
          <a:lstStyle/>
          <a:p>
            <a:endParaRPr lang="ru-RU"/>
          </a:p>
        </p:txBody>
      </p:sp>
      <p:sp>
        <p:nvSpPr>
          <p:cNvPr id="14352" name="AutoShape 16"/>
          <p:cNvSpPr>
            <a:spLocks noChangeArrowheads="1"/>
          </p:cNvSpPr>
          <p:nvPr/>
        </p:nvSpPr>
        <p:spPr bwMode="auto">
          <a:xfrm>
            <a:off x="6227763" y="981075"/>
            <a:ext cx="1727200" cy="71438"/>
          </a:xfrm>
          <a:prstGeom prst="rightArrow">
            <a:avLst>
              <a:gd name="adj1" fmla="val 50000"/>
              <a:gd name="adj2" fmla="val 604440"/>
            </a:avLst>
          </a:prstGeom>
          <a:solidFill>
            <a:srgbClr val="FF0000"/>
          </a:solidFill>
          <a:ln w="9525">
            <a:solidFill>
              <a:schemeClr val="tx1"/>
            </a:solidFill>
            <a:miter lim="800000"/>
            <a:headEnd/>
            <a:tailEnd/>
          </a:ln>
          <a:effectLst/>
        </p:spPr>
        <p:txBody>
          <a:bodyPr wrap="none" anchor="ctr"/>
          <a:lstStyle/>
          <a:p>
            <a:endParaRPr lang="ru-RU"/>
          </a:p>
        </p:txBody>
      </p:sp>
      <p:sp>
        <p:nvSpPr>
          <p:cNvPr id="14354" name="AutoShape 18"/>
          <p:cNvSpPr>
            <a:spLocks noChangeArrowheads="1"/>
          </p:cNvSpPr>
          <p:nvPr/>
        </p:nvSpPr>
        <p:spPr bwMode="auto">
          <a:xfrm rot="-3269195">
            <a:off x="7758113" y="746125"/>
            <a:ext cx="1331912" cy="71438"/>
          </a:xfrm>
          <a:prstGeom prst="leftArrow">
            <a:avLst>
              <a:gd name="adj1" fmla="val 50000"/>
              <a:gd name="adj2" fmla="val 466108"/>
            </a:avLst>
          </a:prstGeom>
          <a:solidFill>
            <a:srgbClr val="FF0000"/>
          </a:solidFill>
          <a:ln w="9525">
            <a:solidFill>
              <a:schemeClr val="tx1"/>
            </a:solidFill>
            <a:miter lim="800000"/>
            <a:headEnd/>
            <a:tailEnd/>
          </a:ln>
          <a:effectLst/>
        </p:spPr>
        <p:txBody>
          <a:bodyPr wrap="none" anchor="ctr"/>
          <a:lstStyle/>
          <a:p>
            <a:endParaRPr lang="ru-RU"/>
          </a:p>
        </p:txBody>
      </p:sp>
      <p:sp>
        <p:nvSpPr>
          <p:cNvPr id="14355" name="AutoShape 19"/>
          <p:cNvSpPr>
            <a:spLocks noChangeArrowheads="1"/>
          </p:cNvSpPr>
          <p:nvPr/>
        </p:nvSpPr>
        <p:spPr bwMode="auto">
          <a:xfrm>
            <a:off x="5940425" y="1557338"/>
            <a:ext cx="1727200" cy="71437"/>
          </a:xfrm>
          <a:prstGeom prst="rightArrow">
            <a:avLst>
              <a:gd name="adj1" fmla="val 50000"/>
              <a:gd name="adj2" fmla="val 604449"/>
            </a:avLst>
          </a:prstGeom>
          <a:solidFill>
            <a:srgbClr val="FF0000"/>
          </a:solidFill>
          <a:ln w="9525">
            <a:solidFill>
              <a:schemeClr val="tx1"/>
            </a:solidFill>
            <a:miter lim="800000"/>
            <a:headEnd/>
            <a:tailEnd/>
          </a:ln>
          <a:effectLst/>
        </p:spPr>
        <p:txBody>
          <a:bodyPr wrap="none" anchor="ctr"/>
          <a:lstStyle/>
          <a:p>
            <a:endParaRPr lang="ru-RU"/>
          </a:p>
        </p:txBody>
      </p:sp>
      <p:sp>
        <p:nvSpPr>
          <p:cNvPr id="14356" name="AutoShape 20"/>
          <p:cNvSpPr>
            <a:spLocks noChangeArrowheads="1"/>
          </p:cNvSpPr>
          <p:nvPr/>
        </p:nvSpPr>
        <p:spPr bwMode="auto">
          <a:xfrm>
            <a:off x="1835150" y="692150"/>
            <a:ext cx="1800225" cy="144463"/>
          </a:xfrm>
          <a:prstGeom prst="leftArrow">
            <a:avLst>
              <a:gd name="adj1" fmla="val 50000"/>
              <a:gd name="adj2" fmla="val 311537"/>
            </a:avLst>
          </a:prstGeom>
          <a:solidFill>
            <a:srgbClr val="FF0000"/>
          </a:solidFill>
          <a:ln w="9525">
            <a:solidFill>
              <a:schemeClr val="tx1"/>
            </a:solidFill>
            <a:miter lim="800000"/>
            <a:headEnd/>
            <a:tailEnd/>
          </a:ln>
          <a:effectLst/>
        </p:spPr>
        <p:txBody>
          <a:bodyPr wrap="none" anchor="ctr"/>
          <a:lstStyle/>
          <a:p>
            <a:endParaRPr lang="ru-RU"/>
          </a:p>
        </p:txBody>
      </p:sp>
      <p:pic>
        <p:nvPicPr>
          <p:cNvPr id="14357" name="Picture 21" descr="human209"/>
          <p:cNvPicPr>
            <a:picLocks noChangeAspect="1" noChangeArrowheads="1" noCrop="1"/>
          </p:cNvPicPr>
          <p:nvPr/>
        </p:nvPicPr>
        <p:blipFill>
          <a:blip r:embed="rId4" cstate="print"/>
          <a:srcRect/>
          <a:stretch>
            <a:fillRect/>
          </a:stretch>
        </p:blipFill>
        <p:spPr bwMode="auto">
          <a:xfrm>
            <a:off x="3924300" y="0"/>
            <a:ext cx="2016125" cy="1628775"/>
          </a:xfrm>
          <a:prstGeom prst="rect">
            <a:avLst/>
          </a:prstGeom>
          <a:noFill/>
        </p:spPr>
      </p:pic>
      <p:sp>
        <p:nvSpPr>
          <p:cNvPr id="14359" name="AutoShape 23">
            <a:hlinkClick r:id="rId5" action="ppaction://hlinksldjump" highlightClick="1">
              <a:snd r:embed="rId6" name="chimes.wav"/>
            </a:hlinkClick>
          </p:cNvPr>
          <p:cNvSpPr>
            <a:spLocks noChangeArrowheads="1"/>
          </p:cNvSpPr>
          <p:nvPr/>
        </p:nvSpPr>
        <p:spPr bwMode="auto">
          <a:xfrm>
            <a:off x="8388350" y="6237288"/>
            <a:ext cx="504825" cy="476250"/>
          </a:xfrm>
          <a:prstGeom prst="actionButtonBackPrevious">
            <a:avLst/>
          </a:prstGeom>
          <a:solidFill>
            <a:srgbClr val="3399FF"/>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48"/>
                                        </p:tgtEl>
                                        <p:attrNameLst>
                                          <p:attrName>style.visibility</p:attrName>
                                        </p:attrNameLst>
                                      </p:cBhvr>
                                      <p:to>
                                        <p:strVal val="visible"/>
                                      </p:to>
                                    </p:set>
                                    <p:animEffect transition="in" filter="blinds(horizontal)">
                                      <p:cBhvr>
                                        <p:cTn id="7" dur="500"/>
                                        <p:tgtEl>
                                          <p:spTgt spid="1434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 calcmode="lin" valueType="num">
                                      <p:cBhvr>
                                        <p:cTn id="12" dur="1000" fill="hold"/>
                                        <p:tgtEl>
                                          <p:spTgt spid="14341"/>
                                        </p:tgtEl>
                                        <p:attrNameLst>
                                          <p:attrName>ppt_x</p:attrName>
                                        </p:attrNameLst>
                                      </p:cBhvr>
                                      <p:tavLst>
                                        <p:tav tm="0">
                                          <p:val>
                                            <p:strVal val="#ppt_x-.2"/>
                                          </p:val>
                                        </p:tav>
                                        <p:tav tm="100000">
                                          <p:val>
                                            <p:strVal val="#ppt_x"/>
                                          </p:val>
                                        </p:tav>
                                      </p:tavLst>
                                    </p:anim>
                                    <p:anim calcmode="lin" valueType="num">
                                      <p:cBhvr>
                                        <p:cTn id="13" dur="1000" fill="hold"/>
                                        <p:tgtEl>
                                          <p:spTgt spid="1434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34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4350"/>
                                        </p:tgtEl>
                                        <p:attrNameLst>
                                          <p:attrName>style.visibility</p:attrName>
                                        </p:attrNameLst>
                                      </p:cBhvr>
                                      <p:to>
                                        <p:strVal val="visible"/>
                                      </p:to>
                                    </p:set>
                                    <p:anim calcmode="lin" valueType="num">
                                      <p:cBhvr>
                                        <p:cTn id="19" dur="500" fill="hold"/>
                                        <p:tgtEl>
                                          <p:spTgt spid="14350"/>
                                        </p:tgtEl>
                                        <p:attrNameLst>
                                          <p:attrName>ppt_w</p:attrName>
                                        </p:attrNameLst>
                                      </p:cBhvr>
                                      <p:tavLst>
                                        <p:tav tm="0">
                                          <p:val>
                                            <p:fltVal val="0"/>
                                          </p:val>
                                        </p:tav>
                                        <p:tav tm="100000">
                                          <p:val>
                                            <p:strVal val="#ppt_w"/>
                                          </p:val>
                                        </p:tav>
                                      </p:tavLst>
                                    </p:anim>
                                    <p:anim calcmode="lin" valueType="num">
                                      <p:cBhvr>
                                        <p:cTn id="20" dur="500" fill="hold"/>
                                        <p:tgtEl>
                                          <p:spTgt spid="14350"/>
                                        </p:tgtEl>
                                        <p:attrNameLst>
                                          <p:attrName>ppt_h</p:attrName>
                                        </p:attrNameLst>
                                      </p:cBhvr>
                                      <p:tavLst>
                                        <p:tav tm="0">
                                          <p:val>
                                            <p:fltVal val="0"/>
                                          </p:val>
                                        </p:tav>
                                        <p:tav tm="100000">
                                          <p:val>
                                            <p:strVal val="#ppt_h"/>
                                          </p:val>
                                        </p:tav>
                                      </p:tavLst>
                                    </p:anim>
                                    <p:animEffect transition="in" filter="fade">
                                      <p:cBhvr>
                                        <p:cTn id="21" dur="500"/>
                                        <p:tgtEl>
                                          <p:spTgt spid="14350"/>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4343"/>
                                        </p:tgtEl>
                                        <p:attrNameLst>
                                          <p:attrName>style.visibility</p:attrName>
                                        </p:attrNameLst>
                                      </p:cBhvr>
                                      <p:to>
                                        <p:strVal val="visible"/>
                                      </p:to>
                                    </p:set>
                                    <p:anim calcmode="lin" valueType="num">
                                      <p:cBhvr>
                                        <p:cTn id="26" dur="1000" fill="hold"/>
                                        <p:tgtEl>
                                          <p:spTgt spid="14343"/>
                                        </p:tgtEl>
                                        <p:attrNameLst>
                                          <p:attrName>ppt_x</p:attrName>
                                        </p:attrNameLst>
                                      </p:cBhvr>
                                      <p:tavLst>
                                        <p:tav tm="0">
                                          <p:val>
                                            <p:strVal val="#ppt_x-.2"/>
                                          </p:val>
                                        </p:tav>
                                        <p:tav tm="100000">
                                          <p:val>
                                            <p:strVal val="#ppt_x"/>
                                          </p:val>
                                        </p:tav>
                                      </p:tavLst>
                                    </p:anim>
                                    <p:anim calcmode="lin" valueType="num">
                                      <p:cBhvr>
                                        <p:cTn id="27" dur="1000" fill="hold"/>
                                        <p:tgtEl>
                                          <p:spTgt spid="1434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434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14352"/>
                                        </p:tgtEl>
                                        <p:attrNameLst>
                                          <p:attrName>style.visibility</p:attrName>
                                        </p:attrNameLst>
                                      </p:cBhvr>
                                      <p:to>
                                        <p:strVal val="visible"/>
                                      </p:to>
                                    </p:set>
                                    <p:anim calcmode="lin" valueType="num">
                                      <p:cBhvr>
                                        <p:cTn id="33" dur="500" fill="hold"/>
                                        <p:tgtEl>
                                          <p:spTgt spid="14352"/>
                                        </p:tgtEl>
                                        <p:attrNameLst>
                                          <p:attrName>ppt_w</p:attrName>
                                        </p:attrNameLst>
                                      </p:cBhvr>
                                      <p:tavLst>
                                        <p:tav tm="0">
                                          <p:val>
                                            <p:fltVal val="0"/>
                                          </p:val>
                                        </p:tav>
                                        <p:tav tm="100000">
                                          <p:val>
                                            <p:strVal val="#ppt_w"/>
                                          </p:val>
                                        </p:tav>
                                      </p:tavLst>
                                    </p:anim>
                                    <p:anim calcmode="lin" valueType="num">
                                      <p:cBhvr>
                                        <p:cTn id="34" dur="500" fill="hold"/>
                                        <p:tgtEl>
                                          <p:spTgt spid="14352"/>
                                        </p:tgtEl>
                                        <p:attrNameLst>
                                          <p:attrName>ppt_h</p:attrName>
                                        </p:attrNameLst>
                                      </p:cBhvr>
                                      <p:tavLst>
                                        <p:tav tm="0">
                                          <p:val>
                                            <p:fltVal val="0"/>
                                          </p:val>
                                        </p:tav>
                                        <p:tav tm="100000">
                                          <p:val>
                                            <p:strVal val="#ppt_h"/>
                                          </p:val>
                                        </p:tav>
                                      </p:tavLst>
                                    </p:anim>
                                    <p:animEffect transition="in" filter="fade">
                                      <p:cBhvr>
                                        <p:cTn id="35" dur="500"/>
                                        <p:tgtEl>
                                          <p:spTgt spid="14352"/>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14344"/>
                                        </p:tgtEl>
                                        <p:attrNameLst>
                                          <p:attrName>style.visibility</p:attrName>
                                        </p:attrNameLst>
                                      </p:cBhvr>
                                      <p:to>
                                        <p:strVal val="visible"/>
                                      </p:to>
                                    </p:set>
                                    <p:anim calcmode="lin" valueType="num">
                                      <p:cBhvr>
                                        <p:cTn id="40" dur="1000" fill="hold"/>
                                        <p:tgtEl>
                                          <p:spTgt spid="14344"/>
                                        </p:tgtEl>
                                        <p:attrNameLst>
                                          <p:attrName>ppt_x</p:attrName>
                                        </p:attrNameLst>
                                      </p:cBhvr>
                                      <p:tavLst>
                                        <p:tav tm="0">
                                          <p:val>
                                            <p:strVal val="#ppt_x-.2"/>
                                          </p:val>
                                        </p:tav>
                                        <p:tav tm="100000">
                                          <p:val>
                                            <p:strVal val="#ppt_x"/>
                                          </p:val>
                                        </p:tav>
                                      </p:tavLst>
                                    </p:anim>
                                    <p:anim calcmode="lin" valueType="num">
                                      <p:cBhvr>
                                        <p:cTn id="41" dur="1000" fill="hold"/>
                                        <p:tgtEl>
                                          <p:spTgt spid="1434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34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14354"/>
                                        </p:tgtEl>
                                        <p:attrNameLst>
                                          <p:attrName>style.visibility</p:attrName>
                                        </p:attrNameLst>
                                      </p:cBhvr>
                                      <p:to>
                                        <p:strVal val="visible"/>
                                      </p:to>
                                    </p:set>
                                    <p:anim calcmode="lin" valueType="num">
                                      <p:cBhvr>
                                        <p:cTn id="47" dur="500" fill="hold"/>
                                        <p:tgtEl>
                                          <p:spTgt spid="14354"/>
                                        </p:tgtEl>
                                        <p:attrNameLst>
                                          <p:attrName>ppt_w</p:attrName>
                                        </p:attrNameLst>
                                      </p:cBhvr>
                                      <p:tavLst>
                                        <p:tav tm="0">
                                          <p:val>
                                            <p:fltVal val="0"/>
                                          </p:val>
                                        </p:tav>
                                        <p:tav tm="100000">
                                          <p:val>
                                            <p:strVal val="#ppt_w"/>
                                          </p:val>
                                        </p:tav>
                                      </p:tavLst>
                                    </p:anim>
                                    <p:anim calcmode="lin" valueType="num">
                                      <p:cBhvr>
                                        <p:cTn id="48" dur="500" fill="hold"/>
                                        <p:tgtEl>
                                          <p:spTgt spid="14354"/>
                                        </p:tgtEl>
                                        <p:attrNameLst>
                                          <p:attrName>ppt_h</p:attrName>
                                        </p:attrNameLst>
                                      </p:cBhvr>
                                      <p:tavLst>
                                        <p:tav tm="0">
                                          <p:val>
                                            <p:fltVal val="0"/>
                                          </p:val>
                                        </p:tav>
                                        <p:tav tm="100000">
                                          <p:val>
                                            <p:strVal val="#ppt_h"/>
                                          </p:val>
                                        </p:tav>
                                      </p:tavLst>
                                    </p:anim>
                                    <p:animEffect transition="in" filter="fade">
                                      <p:cBhvr>
                                        <p:cTn id="49" dur="500"/>
                                        <p:tgtEl>
                                          <p:spTgt spid="14354"/>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14345"/>
                                        </p:tgtEl>
                                        <p:attrNameLst>
                                          <p:attrName>style.visibility</p:attrName>
                                        </p:attrNameLst>
                                      </p:cBhvr>
                                      <p:to>
                                        <p:strVal val="visible"/>
                                      </p:to>
                                    </p:set>
                                    <p:anim calcmode="lin" valueType="num">
                                      <p:cBhvr>
                                        <p:cTn id="54" dur="1000" fill="hold"/>
                                        <p:tgtEl>
                                          <p:spTgt spid="14345"/>
                                        </p:tgtEl>
                                        <p:attrNameLst>
                                          <p:attrName>ppt_x</p:attrName>
                                        </p:attrNameLst>
                                      </p:cBhvr>
                                      <p:tavLst>
                                        <p:tav tm="0">
                                          <p:val>
                                            <p:strVal val="#ppt_x-.2"/>
                                          </p:val>
                                        </p:tav>
                                        <p:tav tm="100000">
                                          <p:val>
                                            <p:strVal val="#ppt_x"/>
                                          </p:val>
                                        </p:tav>
                                      </p:tavLst>
                                    </p:anim>
                                    <p:anim calcmode="lin" valueType="num">
                                      <p:cBhvr>
                                        <p:cTn id="55" dur="1000" fill="hold"/>
                                        <p:tgtEl>
                                          <p:spTgt spid="1434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4345"/>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0" fill="hold" grpId="0" nodeType="clickEffect">
                                  <p:stCondLst>
                                    <p:cond delay="0"/>
                                  </p:stCondLst>
                                  <p:childTnLst>
                                    <p:set>
                                      <p:cBhvr>
                                        <p:cTn id="60" dur="1" fill="hold">
                                          <p:stCondLst>
                                            <p:cond delay="0"/>
                                          </p:stCondLst>
                                        </p:cTn>
                                        <p:tgtEl>
                                          <p:spTgt spid="14355"/>
                                        </p:tgtEl>
                                        <p:attrNameLst>
                                          <p:attrName>style.visibility</p:attrName>
                                        </p:attrNameLst>
                                      </p:cBhvr>
                                      <p:to>
                                        <p:strVal val="visible"/>
                                      </p:to>
                                    </p:set>
                                    <p:anim calcmode="lin" valueType="num">
                                      <p:cBhvr>
                                        <p:cTn id="61" dur="500" fill="hold"/>
                                        <p:tgtEl>
                                          <p:spTgt spid="14355"/>
                                        </p:tgtEl>
                                        <p:attrNameLst>
                                          <p:attrName>ppt_w</p:attrName>
                                        </p:attrNameLst>
                                      </p:cBhvr>
                                      <p:tavLst>
                                        <p:tav tm="0">
                                          <p:val>
                                            <p:fltVal val="0"/>
                                          </p:val>
                                        </p:tav>
                                        <p:tav tm="100000">
                                          <p:val>
                                            <p:strVal val="#ppt_w"/>
                                          </p:val>
                                        </p:tav>
                                      </p:tavLst>
                                    </p:anim>
                                    <p:anim calcmode="lin" valueType="num">
                                      <p:cBhvr>
                                        <p:cTn id="62" dur="500" fill="hold"/>
                                        <p:tgtEl>
                                          <p:spTgt spid="14355"/>
                                        </p:tgtEl>
                                        <p:attrNameLst>
                                          <p:attrName>ppt_h</p:attrName>
                                        </p:attrNameLst>
                                      </p:cBhvr>
                                      <p:tavLst>
                                        <p:tav tm="0">
                                          <p:val>
                                            <p:fltVal val="0"/>
                                          </p:val>
                                        </p:tav>
                                        <p:tav tm="100000">
                                          <p:val>
                                            <p:strVal val="#ppt_h"/>
                                          </p:val>
                                        </p:tav>
                                      </p:tavLst>
                                    </p:anim>
                                    <p:animEffect transition="in" filter="fade">
                                      <p:cBhvr>
                                        <p:cTn id="63" dur="500"/>
                                        <p:tgtEl>
                                          <p:spTgt spid="14355"/>
                                        </p:tgtEl>
                                      </p:cBhvr>
                                    </p:animEffect>
                                  </p:childTnLst>
                                </p:cTn>
                              </p:par>
                            </p:childTnLst>
                          </p:cTn>
                        </p:par>
                      </p:childTnLst>
                    </p:cTn>
                  </p:par>
                  <p:par>
                    <p:cTn id="64" fill="hold">
                      <p:stCondLst>
                        <p:cond delay="indefinite"/>
                      </p:stCondLst>
                      <p:childTnLst>
                        <p:par>
                          <p:cTn id="65" fill="hold">
                            <p:stCondLst>
                              <p:cond delay="0"/>
                            </p:stCondLst>
                            <p:childTnLst>
                              <p:par>
                                <p:cTn id="66" presetID="29" presetClass="entr" presetSubtype="0" fill="hold" grpId="0" nodeType="clickEffect">
                                  <p:stCondLst>
                                    <p:cond delay="0"/>
                                  </p:stCondLst>
                                  <p:childTnLst>
                                    <p:set>
                                      <p:cBhvr>
                                        <p:cTn id="67" dur="1" fill="hold">
                                          <p:stCondLst>
                                            <p:cond delay="0"/>
                                          </p:stCondLst>
                                        </p:cTn>
                                        <p:tgtEl>
                                          <p:spTgt spid="14346"/>
                                        </p:tgtEl>
                                        <p:attrNameLst>
                                          <p:attrName>style.visibility</p:attrName>
                                        </p:attrNameLst>
                                      </p:cBhvr>
                                      <p:to>
                                        <p:strVal val="visible"/>
                                      </p:to>
                                    </p:set>
                                    <p:anim calcmode="lin" valueType="num">
                                      <p:cBhvr>
                                        <p:cTn id="68" dur="1000" fill="hold"/>
                                        <p:tgtEl>
                                          <p:spTgt spid="14346"/>
                                        </p:tgtEl>
                                        <p:attrNameLst>
                                          <p:attrName>ppt_x</p:attrName>
                                        </p:attrNameLst>
                                      </p:cBhvr>
                                      <p:tavLst>
                                        <p:tav tm="0">
                                          <p:val>
                                            <p:strVal val="#ppt_x-.2"/>
                                          </p:val>
                                        </p:tav>
                                        <p:tav tm="100000">
                                          <p:val>
                                            <p:strVal val="#ppt_x"/>
                                          </p:val>
                                        </p:tav>
                                      </p:tavLst>
                                    </p:anim>
                                    <p:anim calcmode="lin" valueType="num">
                                      <p:cBhvr>
                                        <p:cTn id="69" dur="1000" fill="hold"/>
                                        <p:tgtEl>
                                          <p:spTgt spid="143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14346"/>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0" fill="hold" grpId="0" nodeType="clickEffect">
                                  <p:stCondLst>
                                    <p:cond delay="0"/>
                                  </p:stCondLst>
                                  <p:childTnLst>
                                    <p:set>
                                      <p:cBhvr>
                                        <p:cTn id="74" dur="1" fill="hold">
                                          <p:stCondLst>
                                            <p:cond delay="0"/>
                                          </p:stCondLst>
                                        </p:cTn>
                                        <p:tgtEl>
                                          <p:spTgt spid="14356"/>
                                        </p:tgtEl>
                                        <p:attrNameLst>
                                          <p:attrName>style.visibility</p:attrName>
                                        </p:attrNameLst>
                                      </p:cBhvr>
                                      <p:to>
                                        <p:strVal val="visible"/>
                                      </p:to>
                                    </p:set>
                                    <p:anim calcmode="lin" valueType="num">
                                      <p:cBhvr>
                                        <p:cTn id="75" dur="500" fill="hold"/>
                                        <p:tgtEl>
                                          <p:spTgt spid="14356"/>
                                        </p:tgtEl>
                                        <p:attrNameLst>
                                          <p:attrName>ppt_w</p:attrName>
                                        </p:attrNameLst>
                                      </p:cBhvr>
                                      <p:tavLst>
                                        <p:tav tm="0">
                                          <p:val>
                                            <p:fltVal val="0"/>
                                          </p:val>
                                        </p:tav>
                                        <p:tav tm="100000">
                                          <p:val>
                                            <p:strVal val="#ppt_w"/>
                                          </p:val>
                                        </p:tav>
                                      </p:tavLst>
                                    </p:anim>
                                    <p:anim calcmode="lin" valueType="num">
                                      <p:cBhvr>
                                        <p:cTn id="76" dur="500" fill="hold"/>
                                        <p:tgtEl>
                                          <p:spTgt spid="14356"/>
                                        </p:tgtEl>
                                        <p:attrNameLst>
                                          <p:attrName>ppt_h</p:attrName>
                                        </p:attrNameLst>
                                      </p:cBhvr>
                                      <p:tavLst>
                                        <p:tav tm="0">
                                          <p:val>
                                            <p:fltVal val="0"/>
                                          </p:val>
                                        </p:tav>
                                        <p:tav tm="100000">
                                          <p:val>
                                            <p:strVal val="#ppt_h"/>
                                          </p:val>
                                        </p:tav>
                                      </p:tavLst>
                                    </p:anim>
                                    <p:animEffect transition="in" filter="fade">
                                      <p:cBhvr>
                                        <p:cTn id="77" dur="500"/>
                                        <p:tgtEl>
                                          <p:spTgt spid="1435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4349"/>
                                        </p:tgtEl>
                                        <p:attrNameLst>
                                          <p:attrName>style.visibility</p:attrName>
                                        </p:attrNameLst>
                                      </p:cBhvr>
                                      <p:to>
                                        <p:strVal val="visible"/>
                                      </p:to>
                                    </p:set>
                                    <p:animEffect transition="in" filter="blinds(horizontal)">
                                      <p:cBhvr>
                                        <p:cTn id="82" dur="500"/>
                                        <p:tgtEl>
                                          <p:spTgt spid="14349"/>
                                        </p:tgtEl>
                                      </p:cBhvr>
                                    </p:animEffect>
                                  </p:childTnLst>
                                </p:cTn>
                              </p:par>
                            </p:childTnLst>
                          </p:cTn>
                        </p:par>
                      </p:childTnLst>
                    </p:cTn>
                  </p:par>
                  <p:par>
                    <p:cTn id="83" fill="hold">
                      <p:stCondLst>
                        <p:cond delay="indefinite"/>
                      </p:stCondLst>
                      <p:childTnLst>
                        <p:par>
                          <p:cTn id="84" fill="hold">
                            <p:stCondLst>
                              <p:cond delay="0"/>
                            </p:stCondLst>
                            <p:childTnLst>
                              <p:par>
                                <p:cTn id="85" presetID="29" presetClass="entr" presetSubtype="0" fill="hold" grpId="0" nodeType="clickEffect">
                                  <p:stCondLst>
                                    <p:cond delay="0"/>
                                  </p:stCondLst>
                                  <p:childTnLst>
                                    <p:set>
                                      <p:cBhvr>
                                        <p:cTn id="86" dur="1" fill="hold">
                                          <p:stCondLst>
                                            <p:cond delay="0"/>
                                          </p:stCondLst>
                                        </p:cTn>
                                        <p:tgtEl>
                                          <p:spTgt spid="14347"/>
                                        </p:tgtEl>
                                        <p:attrNameLst>
                                          <p:attrName>style.visibility</p:attrName>
                                        </p:attrNameLst>
                                      </p:cBhvr>
                                      <p:to>
                                        <p:strVal val="visible"/>
                                      </p:to>
                                    </p:set>
                                    <p:anim calcmode="lin" valueType="num">
                                      <p:cBhvr>
                                        <p:cTn id="87" dur="1000" fill="hold"/>
                                        <p:tgtEl>
                                          <p:spTgt spid="14347"/>
                                        </p:tgtEl>
                                        <p:attrNameLst>
                                          <p:attrName>ppt_x</p:attrName>
                                        </p:attrNameLst>
                                      </p:cBhvr>
                                      <p:tavLst>
                                        <p:tav tm="0">
                                          <p:val>
                                            <p:strVal val="#ppt_x-.2"/>
                                          </p:val>
                                        </p:tav>
                                        <p:tav tm="100000">
                                          <p:val>
                                            <p:strVal val="#ppt_x"/>
                                          </p:val>
                                        </p:tav>
                                      </p:tavLst>
                                    </p:anim>
                                    <p:anim calcmode="lin" valueType="num">
                                      <p:cBhvr>
                                        <p:cTn id="88" dur="1000" fill="hold"/>
                                        <p:tgtEl>
                                          <p:spTgt spid="14347"/>
                                        </p:tgtEl>
                                        <p:attrNameLst>
                                          <p:attrName>ppt_y</p:attrName>
                                        </p:attrNameLst>
                                      </p:cBhvr>
                                      <p:tavLst>
                                        <p:tav tm="0">
                                          <p:val>
                                            <p:strVal val="#ppt_y"/>
                                          </p:val>
                                        </p:tav>
                                        <p:tav tm="100000">
                                          <p:val>
                                            <p:strVal val="#ppt_y"/>
                                          </p:val>
                                        </p:tav>
                                      </p:tavLst>
                                    </p:anim>
                                    <p:animEffect transition="in" filter="wipe(right)" prLst="gradientSize: 0.1">
                                      <p:cBhvr>
                                        <p:cTn id="89" dur="10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3" grpId="0"/>
      <p:bldP spid="14344" grpId="0"/>
      <p:bldP spid="14345" grpId="0"/>
      <p:bldP spid="14346" grpId="0"/>
      <p:bldP spid="14347" grpId="0"/>
      <p:bldP spid="14350" grpId="0" animBg="1"/>
      <p:bldP spid="14352" grpId="0" animBg="1"/>
      <p:bldP spid="14354" grpId="0" animBg="1"/>
      <p:bldP spid="14355" grpId="0" animBg="1"/>
      <p:bldP spid="143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FFCC"/>
            </a:gs>
            <a:gs pos="50000">
              <a:srgbClr val="66FF66"/>
            </a:gs>
            <a:gs pos="100000">
              <a:srgbClr val="CCFFCC"/>
            </a:gs>
          </a:gsLst>
          <a:lin ang="5400000" scaled="1"/>
        </a:gradFill>
        <a:effectLst/>
      </p:bgPr>
    </p:bg>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503238" y="0"/>
            <a:ext cx="8640762" cy="1066800"/>
          </a:xfrm>
          <a:prstGeom prst="rect">
            <a:avLst/>
          </a:prstGeom>
          <a:noFill/>
          <a:ln w="9525">
            <a:noFill/>
            <a:miter lim="800000"/>
            <a:headEnd/>
            <a:tailEnd/>
          </a:ln>
          <a:effectLst/>
        </p:spPr>
        <p:txBody>
          <a:bodyPr>
            <a:spAutoFit/>
          </a:bodyPr>
          <a:lstStyle/>
          <a:p>
            <a:r>
              <a:rPr lang="ru-RU" sz="3200" b="1">
                <a:solidFill>
                  <a:srgbClr val="0000FF"/>
                </a:solidFill>
              </a:rPr>
              <a:t>У каждого человека есть сердце, которое </a:t>
            </a:r>
          </a:p>
          <a:p>
            <a:r>
              <a:rPr lang="ru-RU" sz="3200" b="1">
                <a:solidFill>
                  <a:srgbClr val="0000FF"/>
                </a:solidFill>
              </a:rPr>
              <a:t>подаёт кровь ко всем тканям и органам.</a:t>
            </a:r>
          </a:p>
        </p:txBody>
      </p:sp>
      <p:sp>
        <p:nvSpPr>
          <p:cNvPr id="15365" name="Text Box 5"/>
          <p:cNvSpPr txBox="1">
            <a:spLocks noChangeArrowheads="1"/>
          </p:cNvSpPr>
          <p:nvPr/>
        </p:nvSpPr>
        <p:spPr bwMode="auto">
          <a:xfrm>
            <a:off x="2555875" y="1844675"/>
            <a:ext cx="6588125" cy="2528888"/>
          </a:xfrm>
          <a:prstGeom prst="rect">
            <a:avLst/>
          </a:prstGeom>
          <a:noFill/>
          <a:ln w="9525">
            <a:noFill/>
            <a:miter lim="800000"/>
            <a:headEnd/>
            <a:tailEnd/>
          </a:ln>
          <a:effectLst/>
        </p:spPr>
        <p:txBody>
          <a:bodyPr>
            <a:spAutoFit/>
          </a:bodyPr>
          <a:lstStyle/>
          <a:p>
            <a:r>
              <a:rPr lang="ru-RU" sz="3200" b="1">
                <a:solidFill>
                  <a:srgbClr val="0000FF"/>
                </a:solidFill>
              </a:rPr>
              <a:t>Сердце – это особая мышца. Она сокращается и расслабляется автоматически, без каких бы то ни было усилий с нашей стороны.</a:t>
            </a:r>
          </a:p>
        </p:txBody>
      </p:sp>
      <p:sp>
        <p:nvSpPr>
          <p:cNvPr id="15366" name="Text Box 6"/>
          <p:cNvSpPr txBox="1">
            <a:spLocks noChangeArrowheads="1"/>
          </p:cNvSpPr>
          <p:nvPr/>
        </p:nvSpPr>
        <p:spPr bwMode="auto">
          <a:xfrm>
            <a:off x="790575" y="4292600"/>
            <a:ext cx="8353425" cy="1554163"/>
          </a:xfrm>
          <a:prstGeom prst="rect">
            <a:avLst/>
          </a:prstGeom>
          <a:noFill/>
          <a:ln w="9525">
            <a:noFill/>
            <a:miter lim="800000"/>
            <a:headEnd/>
            <a:tailEnd/>
          </a:ln>
          <a:effectLst/>
        </p:spPr>
        <p:txBody>
          <a:bodyPr>
            <a:spAutoFit/>
          </a:bodyPr>
          <a:lstStyle/>
          <a:p>
            <a:r>
              <a:rPr lang="ru-RU" sz="3200" b="1">
                <a:solidFill>
                  <a:srgbClr val="0000FF"/>
                </a:solidFill>
              </a:rPr>
              <a:t>В сосудах мальчика или девочки около </a:t>
            </a:r>
          </a:p>
          <a:p>
            <a:r>
              <a:rPr lang="ru-RU" sz="3200" b="1">
                <a:solidFill>
                  <a:srgbClr val="0000FF"/>
                </a:solidFill>
              </a:rPr>
              <a:t>3 литров крови. В сосудах  взрослого человека 5-6 литров.</a:t>
            </a:r>
          </a:p>
        </p:txBody>
      </p:sp>
      <p:sp>
        <p:nvSpPr>
          <p:cNvPr id="15369" name="Text Box 9"/>
          <p:cNvSpPr txBox="1">
            <a:spLocks noChangeArrowheads="1"/>
          </p:cNvSpPr>
          <p:nvPr/>
        </p:nvSpPr>
        <p:spPr bwMode="auto">
          <a:xfrm>
            <a:off x="1222375" y="5791200"/>
            <a:ext cx="7921625" cy="1066800"/>
          </a:xfrm>
          <a:prstGeom prst="rect">
            <a:avLst/>
          </a:prstGeom>
          <a:noFill/>
          <a:ln w="9525">
            <a:noFill/>
            <a:miter lim="800000"/>
            <a:headEnd/>
            <a:tailEnd/>
          </a:ln>
          <a:effectLst/>
        </p:spPr>
        <p:txBody>
          <a:bodyPr>
            <a:spAutoFit/>
          </a:bodyPr>
          <a:lstStyle/>
          <a:p>
            <a:r>
              <a:rPr lang="ru-RU" sz="3200" b="1">
                <a:solidFill>
                  <a:srgbClr val="0000FF"/>
                </a:solidFill>
              </a:rPr>
              <a:t>Сердце каждый день делает 12 тысяч ударов, и когда спишь, и когда нет.</a:t>
            </a:r>
          </a:p>
        </p:txBody>
      </p:sp>
      <p:sp>
        <p:nvSpPr>
          <p:cNvPr id="15370" name="AutoShape 10"/>
          <p:cNvSpPr>
            <a:spLocks noChangeArrowheads="1"/>
          </p:cNvSpPr>
          <p:nvPr/>
        </p:nvSpPr>
        <p:spPr bwMode="auto">
          <a:xfrm>
            <a:off x="900113" y="5949950"/>
            <a:ext cx="358775" cy="28733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5371" name="AutoShape 11"/>
          <p:cNvSpPr>
            <a:spLocks noChangeArrowheads="1"/>
          </p:cNvSpPr>
          <p:nvPr/>
        </p:nvSpPr>
        <p:spPr bwMode="auto">
          <a:xfrm>
            <a:off x="468313" y="4437063"/>
            <a:ext cx="35877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5372" name="AutoShape 12"/>
          <p:cNvSpPr>
            <a:spLocks noChangeArrowheads="1"/>
          </p:cNvSpPr>
          <p:nvPr/>
        </p:nvSpPr>
        <p:spPr bwMode="auto">
          <a:xfrm>
            <a:off x="2268538" y="1989138"/>
            <a:ext cx="35877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5373" name="AutoShape 13"/>
          <p:cNvSpPr>
            <a:spLocks noChangeArrowheads="1"/>
          </p:cNvSpPr>
          <p:nvPr/>
        </p:nvSpPr>
        <p:spPr bwMode="auto">
          <a:xfrm>
            <a:off x="179388" y="188913"/>
            <a:ext cx="35877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pic>
        <p:nvPicPr>
          <p:cNvPr id="15374" name="Picture 14" descr="сосуды"/>
          <p:cNvPicPr>
            <a:picLocks noChangeAspect="1" noChangeArrowheads="1"/>
          </p:cNvPicPr>
          <p:nvPr/>
        </p:nvPicPr>
        <p:blipFill>
          <a:blip r:embed="rId2" cstate="print"/>
          <a:srcRect/>
          <a:stretch>
            <a:fillRect/>
          </a:stretch>
        </p:blipFill>
        <p:spPr bwMode="auto">
          <a:xfrm>
            <a:off x="0" y="1052513"/>
            <a:ext cx="2268538" cy="3313112"/>
          </a:xfrm>
          <a:prstGeom prst="rect">
            <a:avLst/>
          </a:prstGeom>
          <a:noFill/>
          <a:ln w="76200" cmpd="tri">
            <a:solidFill>
              <a:srgbClr val="3333FF"/>
            </a:solidFill>
            <a:miter lim="800000"/>
            <a:headEnd/>
            <a:tailEnd/>
          </a:ln>
        </p:spPr>
      </p:pic>
      <p:sp>
        <p:nvSpPr>
          <p:cNvPr id="15375" name="WordArt 15"/>
          <p:cNvSpPr>
            <a:spLocks noChangeArrowheads="1" noChangeShapeType="1" noTextEdit="1"/>
          </p:cNvSpPr>
          <p:nvPr/>
        </p:nvSpPr>
        <p:spPr bwMode="auto">
          <a:xfrm>
            <a:off x="3635375" y="1125538"/>
            <a:ext cx="3744913" cy="79057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Сердце</a:t>
            </a:r>
          </a:p>
        </p:txBody>
      </p:sp>
      <p:sp>
        <p:nvSpPr>
          <p:cNvPr id="15378" name="AutoShape 18"/>
          <p:cNvSpPr>
            <a:spLocks noChangeArrowheads="1"/>
          </p:cNvSpPr>
          <p:nvPr/>
        </p:nvSpPr>
        <p:spPr bwMode="auto">
          <a:xfrm rot="-2508090">
            <a:off x="1187450" y="1916113"/>
            <a:ext cx="1728788" cy="144462"/>
          </a:xfrm>
          <a:prstGeom prst="leftArrow">
            <a:avLst>
              <a:gd name="adj1" fmla="val 50000"/>
              <a:gd name="adj2" fmla="val 299177"/>
            </a:avLst>
          </a:prstGeom>
          <a:solidFill>
            <a:srgbClr val="FF0000"/>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5375"/>
                                        </p:tgtEl>
                                        <p:attrNameLst>
                                          <p:attrName>style.visibility</p:attrName>
                                        </p:attrNameLst>
                                      </p:cBhvr>
                                      <p:to>
                                        <p:strVal val="visible"/>
                                      </p:to>
                                    </p:set>
                                    <p:anim calcmode="lin" valueType="num">
                                      <p:cBhvr>
                                        <p:cTn id="7" dur="1000" fill="hold"/>
                                        <p:tgtEl>
                                          <p:spTgt spid="15375"/>
                                        </p:tgtEl>
                                        <p:attrNameLst>
                                          <p:attrName>ppt_x</p:attrName>
                                        </p:attrNameLst>
                                      </p:cBhvr>
                                      <p:tavLst>
                                        <p:tav tm="0">
                                          <p:val>
                                            <p:strVal val="#ppt_x-.2"/>
                                          </p:val>
                                        </p:tav>
                                        <p:tav tm="100000">
                                          <p:val>
                                            <p:strVal val="#ppt_x"/>
                                          </p:val>
                                        </p:tav>
                                      </p:tavLst>
                                    </p:anim>
                                    <p:anim calcmode="lin" valueType="num">
                                      <p:cBhvr>
                                        <p:cTn id="8" dur="1000" fill="hold"/>
                                        <p:tgtEl>
                                          <p:spTgt spid="1537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375"/>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5374"/>
                                        </p:tgtEl>
                                        <p:attrNameLst>
                                          <p:attrName>style.visibility</p:attrName>
                                        </p:attrNameLst>
                                      </p:cBhvr>
                                      <p:to>
                                        <p:strVal val="visible"/>
                                      </p:to>
                                    </p:set>
                                    <p:animEffect transition="in" filter="blinds(horizontal)">
                                      <p:cBhvr>
                                        <p:cTn id="14" dur="500"/>
                                        <p:tgtEl>
                                          <p:spTgt spid="1537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5378"/>
                                        </p:tgtEl>
                                        <p:attrNameLst>
                                          <p:attrName>style.visibility</p:attrName>
                                        </p:attrNameLst>
                                      </p:cBhvr>
                                      <p:to>
                                        <p:strVal val="visible"/>
                                      </p:to>
                                    </p:set>
                                    <p:anim calcmode="lin" valueType="num">
                                      <p:cBhvr>
                                        <p:cTn id="19" dur="500" fill="hold"/>
                                        <p:tgtEl>
                                          <p:spTgt spid="15378"/>
                                        </p:tgtEl>
                                        <p:attrNameLst>
                                          <p:attrName>ppt_w</p:attrName>
                                        </p:attrNameLst>
                                      </p:cBhvr>
                                      <p:tavLst>
                                        <p:tav tm="0">
                                          <p:val>
                                            <p:fltVal val="0"/>
                                          </p:val>
                                        </p:tav>
                                        <p:tav tm="100000">
                                          <p:val>
                                            <p:strVal val="#ppt_w"/>
                                          </p:val>
                                        </p:tav>
                                      </p:tavLst>
                                    </p:anim>
                                    <p:anim calcmode="lin" valueType="num">
                                      <p:cBhvr>
                                        <p:cTn id="20" dur="500" fill="hold"/>
                                        <p:tgtEl>
                                          <p:spTgt spid="15378"/>
                                        </p:tgtEl>
                                        <p:attrNameLst>
                                          <p:attrName>ppt_h</p:attrName>
                                        </p:attrNameLst>
                                      </p:cBhvr>
                                      <p:tavLst>
                                        <p:tav tm="0">
                                          <p:val>
                                            <p:fltVal val="0"/>
                                          </p:val>
                                        </p:tav>
                                        <p:tav tm="100000">
                                          <p:val>
                                            <p:strVal val="#ppt_h"/>
                                          </p:val>
                                        </p:tav>
                                      </p:tavLst>
                                    </p:anim>
                                    <p:animEffect transition="in" filter="fade">
                                      <p:cBhvr>
                                        <p:cTn id="21" dur="500"/>
                                        <p:tgtEl>
                                          <p:spTgt spid="15378"/>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5373"/>
                                        </p:tgtEl>
                                        <p:attrNameLst>
                                          <p:attrName>style.visibility</p:attrName>
                                        </p:attrNameLst>
                                      </p:cBhvr>
                                      <p:to>
                                        <p:strVal val="visible"/>
                                      </p:to>
                                    </p:set>
                                    <p:anim calcmode="lin" valueType="num">
                                      <p:cBhvr>
                                        <p:cTn id="26" dur="500" fill="hold"/>
                                        <p:tgtEl>
                                          <p:spTgt spid="15373"/>
                                        </p:tgtEl>
                                        <p:attrNameLst>
                                          <p:attrName>ppt_w</p:attrName>
                                        </p:attrNameLst>
                                      </p:cBhvr>
                                      <p:tavLst>
                                        <p:tav tm="0">
                                          <p:val>
                                            <p:fltVal val="0"/>
                                          </p:val>
                                        </p:tav>
                                        <p:tav tm="100000">
                                          <p:val>
                                            <p:strVal val="#ppt_w"/>
                                          </p:val>
                                        </p:tav>
                                      </p:tavLst>
                                    </p:anim>
                                    <p:anim calcmode="lin" valueType="num">
                                      <p:cBhvr>
                                        <p:cTn id="27" dur="500" fill="hold"/>
                                        <p:tgtEl>
                                          <p:spTgt spid="15373"/>
                                        </p:tgtEl>
                                        <p:attrNameLst>
                                          <p:attrName>ppt_h</p:attrName>
                                        </p:attrNameLst>
                                      </p:cBhvr>
                                      <p:tavLst>
                                        <p:tav tm="0">
                                          <p:val>
                                            <p:fltVal val="0"/>
                                          </p:val>
                                        </p:tav>
                                        <p:tav tm="100000">
                                          <p:val>
                                            <p:strVal val="#ppt_h"/>
                                          </p:val>
                                        </p:tav>
                                      </p:tavLst>
                                    </p:anim>
                                    <p:anim calcmode="lin" valueType="num">
                                      <p:cBhvr>
                                        <p:cTn id="28" dur="500" fill="hold"/>
                                        <p:tgtEl>
                                          <p:spTgt spid="15373"/>
                                        </p:tgtEl>
                                        <p:attrNameLst>
                                          <p:attrName>style.rotation</p:attrName>
                                        </p:attrNameLst>
                                      </p:cBhvr>
                                      <p:tavLst>
                                        <p:tav tm="0">
                                          <p:val>
                                            <p:fltVal val="360"/>
                                          </p:val>
                                        </p:tav>
                                        <p:tav tm="100000">
                                          <p:val>
                                            <p:fltVal val="0"/>
                                          </p:val>
                                        </p:tav>
                                      </p:tavLst>
                                    </p:anim>
                                    <p:animEffect transition="in" filter="fade">
                                      <p:cBhvr>
                                        <p:cTn id="29" dur="500"/>
                                        <p:tgtEl>
                                          <p:spTgt spid="15373"/>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15364"/>
                                        </p:tgtEl>
                                        <p:attrNameLst>
                                          <p:attrName>style.visibility</p:attrName>
                                        </p:attrNameLst>
                                      </p:cBhvr>
                                      <p:to>
                                        <p:strVal val="visible"/>
                                      </p:to>
                                    </p:set>
                                    <p:anim calcmode="lin" valueType="num">
                                      <p:cBhvr>
                                        <p:cTn id="34" dur="1000" fill="hold"/>
                                        <p:tgtEl>
                                          <p:spTgt spid="15364"/>
                                        </p:tgtEl>
                                        <p:attrNameLst>
                                          <p:attrName>ppt_w</p:attrName>
                                        </p:attrNameLst>
                                      </p:cBhvr>
                                      <p:tavLst>
                                        <p:tav tm="0">
                                          <p:val>
                                            <p:strVal val="#ppt_w*0.70"/>
                                          </p:val>
                                        </p:tav>
                                        <p:tav tm="100000">
                                          <p:val>
                                            <p:strVal val="#ppt_w"/>
                                          </p:val>
                                        </p:tav>
                                      </p:tavLst>
                                    </p:anim>
                                    <p:anim calcmode="lin" valueType="num">
                                      <p:cBhvr>
                                        <p:cTn id="35" dur="1000" fill="hold"/>
                                        <p:tgtEl>
                                          <p:spTgt spid="15364"/>
                                        </p:tgtEl>
                                        <p:attrNameLst>
                                          <p:attrName>ppt_h</p:attrName>
                                        </p:attrNameLst>
                                      </p:cBhvr>
                                      <p:tavLst>
                                        <p:tav tm="0">
                                          <p:val>
                                            <p:strVal val="#ppt_h"/>
                                          </p:val>
                                        </p:tav>
                                        <p:tav tm="100000">
                                          <p:val>
                                            <p:strVal val="#ppt_h"/>
                                          </p:val>
                                        </p:tav>
                                      </p:tavLst>
                                    </p:anim>
                                    <p:animEffect transition="in" filter="fade">
                                      <p:cBhvr>
                                        <p:cTn id="36" dur="1000"/>
                                        <p:tgtEl>
                                          <p:spTgt spid="15364"/>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childTnLst>
                                    <p:set>
                                      <p:cBhvr>
                                        <p:cTn id="40" dur="1" fill="hold">
                                          <p:stCondLst>
                                            <p:cond delay="0"/>
                                          </p:stCondLst>
                                        </p:cTn>
                                        <p:tgtEl>
                                          <p:spTgt spid="15372"/>
                                        </p:tgtEl>
                                        <p:attrNameLst>
                                          <p:attrName>style.visibility</p:attrName>
                                        </p:attrNameLst>
                                      </p:cBhvr>
                                      <p:to>
                                        <p:strVal val="visible"/>
                                      </p:to>
                                    </p:set>
                                    <p:anim calcmode="lin" valueType="num">
                                      <p:cBhvr>
                                        <p:cTn id="41" dur="500" fill="hold"/>
                                        <p:tgtEl>
                                          <p:spTgt spid="15372"/>
                                        </p:tgtEl>
                                        <p:attrNameLst>
                                          <p:attrName>ppt_w</p:attrName>
                                        </p:attrNameLst>
                                      </p:cBhvr>
                                      <p:tavLst>
                                        <p:tav tm="0">
                                          <p:val>
                                            <p:fltVal val="0"/>
                                          </p:val>
                                        </p:tav>
                                        <p:tav tm="100000">
                                          <p:val>
                                            <p:strVal val="#ppt_w"/>
                                          </p:val>
                                        </p:tav>
                                      </p:tavLst>
                                    </p:anim>
                                    <p:anim calcmode="lin" valueType="num">
                                      <p:cBhvr>
                                        <p:cTn id="42" dur="500" fill="hold"/>
                                        <p:tgtEl>
                                          <p:spTgt spid="15372"/>
                                        </p:tgtEl>
                                        <p:attrNameLst>
                                          <p:attrName>ppt_h</p:attrName>
                                        </p:attrNameLst>
                                      </p:cBhvr>
                                      <p:tavLst>
                                        <p:tav tm="0">
                                          <p:val>
                                            <p:fltVal val="0"/>
                                          </p:val>
                                        </p:tav>
                                        <p:tav tm="100000">
                                          <p:val>
                                            <p:strVal val="#ppt_h"/>
                                          </p:val>
                                        </p:tav>
                                      </p:tavLst>
                                    </p:anim>
                                    <p:anim calcmode="lin" valueType="num">
                                      <p:cBhvr>
                                        <p:cTn id="43" dur="500" fill="hold"/>
                                        <p:tgtEl>
                                          <p:spTgt spid="15372"/>
                                        </p:tgtEl>
                                        <p:attrNameLst>
                                          <p:attrName>style.rotation</p:attrName>
                                        </p:attrNameLst>
                                      </p:cBhvr>
                                      <p:tavLst>
                                        <p:tav tm="0">
                                          <p:val>
                                            <p:fltVal val="360"/>
                                          </p:val>
                                        </p:tav>
                                        <p:tav tm="100000">
                                          <p:val>
                                            <p:fltVal val="0"/>
                                          </p:val>
                                        </p:tav>
                                      </p:tavLst>
                                    </p:anim>
                                    <p:animEffect transition="in" filter="fade">
                                      <p:cBhvr>
                                        <p:cTn id="44" dur="500"/>
                                        <p:tgtEl>
                                          <p:spTgt spid="15372"/>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5365"/>
                                        </p:tgtEl>
                                        <p:attrNameLst>
                                          <p:attrName>style.visibility</p:attrName>
                                        </p:attrNameLst>
                                      </p:cBhvr>
                                      <p:to>
                                        <p:strVal val="visible"/>
                                      </p:to>
                                    </p:set>
                                    <p:anim calcmode="lin" valueType="num">
                                      <p:cBhvr>
                                        <p:cTn id="49" dur="1000" fill="hold"/>
                                        <p:tgtEl>
                                          <p:spTgt spid="15365"/>
                                        </p:tgtEl>
                                        <p:attrNameLst>
                                          <p:attrName>ppt_w</p:attrName>
                                        </p:attrNameLst>
                                      </p:cBhvr>
                                      <p:tavLst>
                                        <p:tav tm="0">
                                          <p:val>
                                            <p:strVal val="#ppt_w*0.70"/>
                                          </p:val>
                                        </p:tav>
                                        <p:tav tm="100000">
                                          <p:val>
                                            <p:strVal val="#ppt_w"/>
                                          </p:val>
                                        </p:tav>
                                      </p:tavLst>
                                    </p:anim>
                                    <p:anim calcmode="lin" valueType="num">
                                      <p:cBhvr>
                                        <p:cTn id="50" dur="1000" fill="hold"/>
                                        <p:tgtEl>
                                          <p:spTgt spid="15365"/>
                                        </p:tgtEl>
                                        <p:attrNameLst>
                                          <p:attrName>ppt_h</p:attrName>
                                        </p:attrNameLst>
                                      </p:cBhvr>
                                      <p:tavLst>
                                        <p:tav tm="0">
                                          <p:val>
                                            <p:strVal val="#ppt_h"/>
                                          </p:val>
                                        </p:tav>
                                        <p:tav tm="100000">
                                          <p:val>
                                            <p:strVal val="#ppt_h"/>
                                          </p:val>
                                        </p:tav>
                                      </p:tavLst>
                                    </p:anim>
                                    <p:animEffect transition="in" filter="fade">
                                      <p:cBhvr>
                                        <p:cTn id="51" dur="1000"/>
                                        <p:tgtEl>
                                          <p:spTgt spid="15365"/>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grpId="0" nodeType="clickEffect">
                                  <p:stCondLst>
                                    <p:cond delay="0"/>
                                  </p:stCondLst>
                                  <p:childTnLst>
                                    <p:set>
                                      <p:cBhvr>
                                        <p:cTn id="55" dur="1" fill="hold">
                                          <p:stCondLst>
                                            <p:cond delay="0"/>
                                          </p:stCondLst>
                                        </p:cTn>
                                        <p:tgtEl>
                                          <p:spTgt spid="15371"/>
                                        </p:tgtEl>
                                        <p:attrNameLst>
                                          <p:attrName>style.visibility</p:attrName>
                                        </p:attrNameLst>
                                      </p:cBhvr>
                                      <p:to>
                                        <p:strVal val="visible"/>
                                      </p:to>
                                    </p:set>
                                    <p:anim calcmode="lin" valueType="num">
                                      <p:cBhvr>
                                        <p:cTn id="56" dur="500" fill="hold"/>
                                        <p:tgtEl>
                                          <p:spTgt spid="15371"/>
                                        </p:tgtEl>
                                        <p:attrNameLst>
                                          <p:attrName>ppt_w</p:attrName>
                                        </p:attrNameLst>
                                      </p:cBhvr>
                                      <p:tavLst>
                                        <p:tav tm="0">
                                          <p:val>
                                            <p:fltVal val="0"/>
                                          </p:val>
                                        </p:tav>
                                        <p:tav tm="100000">
                                          <p:val>
                                            <p:strVal val="#ppt_w"/>
                                          </p:val>
                                        </p:tav>
                                      </p:tavLst>
                                    </p:anim>
                                    <p:anim calcmode="lin" valueType="num">
                                      <p:cBhvr>
                                        <p:cTn id="57" dur="500" fill="hold"/>
                                        <p:tgtEl>
                                          <p:spTgt spid="15371"/>
                                        </p:tgtEl>
                                        <p:attrNameLst>
                                          <p:attrName>ppt_h</p:attrName>
                                        </p:attrNameLst>
                                      </p:cBhvr>
                                      <p:tavLst>
                                        <p:tav tm="0">
                                          <p:val>
                                            <p:fltVal val="0"/>
                                          </p:val>
                                        </p:tav>
                                        <p:tav tm="100000">
                                          <p:val>
                                            <p:strVal val="#ppt_h"/>
                                          </p:val>
                                        </p:tav>
                                      </p:tavLst>
                                    </p:anim>
                                    <p:anim calcmode="lin" valueType="num">
                                      <p:cBhvr>
                                        <p:cTn id="58" dur="500" fill="hold"/>
                                        <p:tgtEl>
                                          <p:spTgt spid="15371"/>
                                        </p:tgtEl>
                                        <p:attrNameLst>
                                          <p:attrName>style.rotation</p:attrName>
                                        </p:attrNameLst>
                                      </p:cBhvr>
                                      <p:tavLst>
                                        <p:tav tm="0">
                                          <p:val>
                                            <p:fltVal val="360"/>
                                          </p:val>
                                        </p:tav>
                                        <p:tav tm="100000">
                                          <p:val>
                                            <p:fltVal val="0"/>
                                          </p:val>
                                        </p:tav>
                                      </p:tavLst>
                                    </p:anim>
                                    <p:animEffect transition="in" filter="fade">
                                      <p:cBhvr>
                                        <p:cTn id="59" dur="500"/>
                                        <p:tgtEl>
                                          <p:spTgt spid="15371"/>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grpId="0" nodeType="clickEffect">
                                  <p:stCondLst>
                                    <p:cond delay="0"/>
                                  </p:stCondLst>
                                  <p:childTnLst>
                                    <p:set>
                                      <p:cBhvr>
                                        <p:cTn id="63" dur="1" fill="hold">
                                          <p:stCondLst>
                                            <p:cond delay="0"/>
                                          </p:stCondLst>
                                        </p:cTn>
                                        <p:tgtEl>
                                          <p:spTgt spid="15366"/>
                                        </p:tgtEl>
                                        <p:attrNameLst>
                                          <p:attrName>style.visibility</p:attrName>
                                        </p:attrNameLst>
                                      </p:cBhvr>
                                      <p:to>
                                        <p:strVal val="visible"/>
                                      </p:to>
                                    </p:set>
                                    <p:anim calcmode="lin" valueType="num">
                                      <p:cBhvr>
                                        <p:cTn id="64" dur="1000" fill="hold"/>
                                        <p:tgtEl>
                                          <p:spTgt spid="15366"/>
                                        </p:tgtEl>
                                        <p:attrNameLst>
                                          <p:attrName>ppt_w</p:attrName>
                                        </p:attrNameLst>
                                      </p:cBhvr>
                                      <p:tavLst>
                                        <p:tav tm="0">
                                          <p:val>
                                            <p:strVal val="#ppt_w*0.70"/>
                                          </p:val>
                                        </p:tav>
                                        <p:tav tm="100000">
                                          <p:val>
                                            <p:strVal val="#ppt_w"/>
                                          </p:val>
                                        </p:tav>
                                      </p:tavLst>
                                    </p:anim>
                                    <p:anim calcmode="lin" valueType="num">
                                      <p:cBhvr>
                                        <p:cTn id="65" dur="1000" fill="hold"/>
                                        <p:tgtEl>
                                          <p:spTgt spid="15366"/>
                                        </p:tgtEl>
                                        <p:attrNameLst>
                                          <p:attrName>ppt_h</p:attrName>
                                        </p:attrNameLst>
                                      </p:cBhvr>
                                      <p:tavLst>
                                        <p:tav tm="0">
                                          <p:val>
                                            <p:strVal val="#ppt_h"/>
                                          </p:val>
                                        </p:tav>
                                        <p:tav tm="100000">
                                          <p:val>
                                            <p:strVal val="#ppt_h"/>
                                          </p:val>
                                        </p:tav>
                                      </p:tavLst>
                                    </p:anim>
                                    <p:animEffect transition="in" filter="fade">
                                      <p:cBhvr>
                                        <p:cTn id="66" dur="1000"/>
                                        <p:tgtEl>
                                          <p:spTgt spid="15366"/>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childTnLst>
                                    <p:set>
                                      <p:cBhvr>
                                        <p:cTn id="70" dur="1" fill="hold">
                                          <p:stCondLst>
                                            <p:cond delay="0"/>
                                          </p:stCondLst>
                                        </p:cTn>
                                        <p:tgtEl>
                                          <p:spTgt spid="15370"/>
                                        </p:tgtEl>
                                        <p:attrNameLst>
                                          <p:attrName>style.visibility</p:attrName>
                                        </p:attrNameLst>
                                      </p:cBhvr>
                                      <p:to>
                                        <p:strVal val="visible"/>
                                      </p:to>
                                    </p:set>
                                    <p:anim calcmode="lin" valueType="num">
                                      <p:cBhvr>
                                        <p:cTn id="71" dur="500" fill="hold"/>
                                        <p:tgtEl>
                                          <p:spTgt spid="15370"/>
                                        </p:tgtEl>
                                        <p:attrNameLst>
                                          <p:attrName>ppt_w</p:attrName>
                                        </p:attrNameLst>
                                      </p:cBhvr>
                                      <p:tavLst>
                                        <p:tav tm="0">
                                          <p:val>
                                            <p:fltVal val="0"/>
                                          </p:val>
                                        </p:tav>
                                        <p:tav tm="100000">
                                          <p:val>
                                            <p:strVal val="#ppt_w"/>
                                          </p:val>
                                        </p:tav>
                                      </p:tavLst>
                                    </p:anim>
                                    <p:anim calcmode="lin" valueType="num">
                                      <p:cBhvr>
                                        <p:cTn id="72" dur="500" fill="hold"/>
                                        <p:tgtEl>
                                          <p:spTgt spid="15370"/>
                                        </p:tgtEl>
                                        <p:attrNameLst>
                                          <p:attrName>ppt_h</p:attrName>
                                        </p:attrNameLst>
                                      </p:cBhvr>
                                      <p:tavLst>
                                        <p:tav tm="0">
                                          <p:val>
                                            <p:fltVal val="0"/>
                                          </p:val>
                                        </p:tav>
                                        <p:tav tm="100000">
                                          <p:val>
                                            <p:strVal val="#ppt_h"/>
                                          </p:val>
                                        </p:tav>
                                      </p:tavLst>
                                    </p:anim>
                                    <p:anim calcmode="lin" valueType="num">
                                      <p:cBhvr>
                                        <p:cTn id="73" dur="500" fill="hold"/>
                                        <p:tgtEl>
                                          <p:spTgt spid="15370"/>
                                        </p:tgtEl>
                                        <p:attrNameLst>
                                          <p:attrName>style.rotation</p:attrName>
                                        </p:attrNameLst>
                                      </p:cBhvr>
                                      <p:tavLst>
                                        <p:tav tm="0">
                                          <p:val>
                                            <p:fltVal val="360"/>
                                          </p:val>
                                        </p:tav>
                                        <p:tav tm="100000">
                                          <p:val>
                                            <p:fltVal val="0"/>
                                          </p:val>
                                        </p:tav>
                                      </p:tavLst>
                                    </p:anim>
                                    <p:animEffect transition="in" filter="fade">
                                      <p:cBhvr>
                                        <p:cTn id="74" dur="500"/>
                                        <p:tgtEl>
                                          <p:spTgt spid="15370"/>
                                        </p:tgtEl>
                                      </p:cBhvr>
                                    </p:animEffect>
                                  </p:childTnLst>
                                </p:cTn>
                              </p:par>
                            </p:childTnLst>
                          </p:cTn>
                        </p:par>
                      </p:childTnLst>
                    </p:cTn>
                  </p:par>
                  <p:par>
                    <p:cTn id="75" fill="hold">
                      <p:stCondLst>
                        <p:cond delay="indefinite"/>
                      </p:stCondLst>
                      <p:childTnLst>
                        <p:par>
                          <p:cTn id="76" fill="hold">
                            <p:stCondLst>
                              <p:cond delay="0"/>
                            </p:stCondLst>
                            <p:childTnLst>
                              <p:par>
                                <p:cTn id="77" presetID="55" presetClass="entr" presetSubtype="0" fill="hold" grpId="0" nodeType="clickEffect">
                                  <p:stCondLst>
                                    <p:cond delay="0"/>
                                  </p:stCondLst>
                                  <p:childTnLst>
                                    <p:set>
                                      <p:cBhvr>
                                        <p:cTn id="78" dur="1" fill="hold">
                                          <p:stCondLst>
                                            <p:cond delay="0"/>
                                          </p:stCondLst>
                                        </p:cTn>
                                        <p:tgtEl>
                                          <p:spTgt spid="15369"/>
                                        </p:tgtEl>
                                        <p:attrNameLst>
                                          <p:attrName>style.visibility</p:attrName>
                                        </p:attrNameLst>
                                      </p:cBhvr>
                                      <p:to>
                                        <p:strVal val="visible"/>
                                      </p:to>
                                    </p:set>
                                    <p:anim calcmode="lin" valueType="num">
                                      <p:cBhvr>
                                        <p:cTn id="79" dur="1000" fill="hold"/>
                                        <p:tgtEl>
                                          <p:spTgt spid="15369"/>
                                        </p:tgtEl>
                                        <p:attrNameLst>
                                          <p:attrName>ppt_w</p:attrName>
                                        </p:attrNameLst>
                                      </p:cBhvr>
                                      <p:tavLst>
                                        <p:tav tm="0">
                                          <p:val>
                                            <p:strVal val="#ppt_w*0.70"/>
                                          </p:val>
                                        </p:tav>
                                        <p:tav tm="100000">
                                          <p:val>
                                            <p:strVal val="#ppt_w"/>
                                          </p:val>
                                        </p:tav>
                                      </p:tavLst>
                                    </p:anim>
                                    <p:anim calcmode="lin" valueType="num">
                                      <p:cBhvr>
                                        <p:cTn id="80" dur="1000" fill="hold"/>
                                        <p:tgtEl>
                                          <p:spTgt spid="15369"/>
                                        </p:tgtEl>
                                        <p:attrNameLst>
                                          <p:attrName>ppt_h</p:attrName>
                                        </p:attrNameLst>
                                      </p:cBhvr>
                                      <p:tavLst>
                                        <p:tav tm="0">
                                          <p:val>
                                            <p:strVal val="#ppt_h"/>
                                          </p:val>
                                        </p:tav>
                                        <p:tav tm="100000">
                                          <p:val>
                                            <p:strVal val="#ppt_h"/>
                                          </p:val>
                                        </p:tav>
                                      </p:tavLst>
                                    </p:anim>
                                    <p:animEffect transition="in" filter="fade">
                                      <p:cBhvr>
                                        <p:cTn id="81" dur="10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P spid="15366" grpId="0"/>
      <p:bldP spid="15369" grpId="0"/>
      <p:bldP spid="15370" grpId="0" animBg="1"/>
      <p:bldP spid="15371" grpId="0" animBg="1"/>
      <p:bldP spid="15372" grpId="0" animBg="1"/>
      <p:bldP spid="15373" grpId="0" animBg="1"/>
      <p:bldP spid="15375" grpId="0" animBg="1"/>
      <p:bldP spid="1537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FFCC"/>
            </a:gs>
            <a:gs pos="100000">
              <a:srgbClr val="66FF66"/>
            </a:gs>
          </a:gsLst>
          <a:lin ang="5400000" scaled="1"/>
        </a:gradFill>
        <a:effectLst/>
      </p:bgPr>
    </p:bg>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1042988" y="1773238"/>
            <a:ext cx="8101012" cy="4478337"/>
          </a:xfrm>
          <a:prstGeom prst="rect">
            <a:avLst/>
          </a:prstGeom>
          <a:noFill/>
          <a:ln w="9525">
            <a:noFill/>
            <a:miter lim="800000"/>
            <a:headEnd/>
            <a:tailEnd/>
          </a:ln>
          <a:effectLst/>
        </p:spPr>
        <p:txBody>
          <a:bodyPr>
            <a:spAutoFit/>
          </a:bodyPr>
          <a:lstStyle/>
          <a:p>
            <a:r>
              <a:rPr lang="ru-RU" sz="3200" b="1" i="1">
                <a:solidFill>
                  <a:srgbClr val="0000FF"/>
                </a:solidFill>
              </a:rPr>
              <a:t>Регулярно занимайся физкультурой.</a:t>
            </a:r>
          </a:p>
          <a:p>
            <a:r>
              <a:rPr lang="ru-RU" sz="3200" b="1" i="1">
                <a:solidFill>
                  <a:srgbClr val="0000FF"/>
                </a:solidFill>
              </a:rPr>
              <a:t>Не ешь слишком много, чтобы не располнеть.</a:t>
            </a:r>
          </a:p>
          <a:p>
            <a:r>
              <a:rPr lang="ru-RU" sz="3200" b="1" i="1">
                <a:solidFill>
                  <a:srgbClr val="0000FF"/>
                </a:solidFill>
              </a:rPr>
              <a:t>Если ты болен, лежи в постели.</a:t>
            </a:r>
          </a:p>
          <a:p>
            <a:r>
              <a:rPr lang="ru-RU" sz="3200" b="1" i="1">
                <a:solidFill>
                  <a:srgbClr val="0000FF"/>
                </a:solidFill>
              </a:rPr>
              <a:t>Старайся не слишком уставать от быстрых игр.</a:t>
            </a:r>
          </a:p>
          <a:p>
            <a:r>
              <a:rPr lang="ru-RU" sz="3200" b="1" i="1">
                <a:solidFill>
                  <a:srgbClr val="0000FF"/>
                </a:solidFill>
              </a:rPr>
              <a:t>Ешь то, что даёт мама, все эти продукты полезны.</a:t>
            </a:r>
          </a:p>
          <a:p>
            <a:r>
              <a:rPr lang="ru-RU" sz="3200" b="1" i="1">
                <a:solidFill>
                  <a:srgbClr val="0000FF"/>
                </a:solidFill>
              </a:rPr>
              <a:t>Обязательно спи ночью 8 – 10 часов .</a:t>
            </a:r>
          </a:p>
        </p:txBody>
      </p:sp>
      <p:sp>
        <p:nvSpPr>
          <p:cNvPr id="16391" name="AutoShape 7"/>
          <p:cNvSpPr>
            <a:spLocks noChangeArrowheads="1"/>
          </p:cNvSpPr>
          <p:nvPr/>
        </p:nvSpPr>
        <p:spPr bwMode="auto">
          <a:xfrm>
            <a:off x="755650" y="1916113"/>
            <a:ext cx="28892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2" name="AutoShape 8"/>
          <p:cNvSpPr>
            <a:spLocks noChangeArrowheads="1"/>
          </p:cNvSpPr>
          <p:nvPr/>
        </p:nvSpPr>
        <p:spPr bwMode="auto">
          <a:xfrm>
            <a:off x="755650" y="1916113"/>
            <a:ext cx="28892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4" name="AutoShape 10"/>
          <p:cNvSpPr>
            <a:spLocks noChangeArrowheads="1"/>
          </p:cNvSpPr>
          <p:nvPr/>
        </p:nvSpPr>
        <p:spPr bwMode="auto">
          <a:xfrm>
            <a:off x="755650" y="3429000"/>
            <a:ext cx="288925" cy="28733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5" name="AutoShape 11"/>
          <p:cNvSpPr>
            <a:spLocks noChangeArrowheads="1"/>
          </p:cNvSpPr>
          <p:nvPr/>
        </p:nvSpPr>
        <p:spPr bwMode="auto">
          <a:xfrm>
            <a:off x="755650" y="3933825"/>
            <a:ext cx="288925" cy="28733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6" name="AutoShape 12"/>
          <p:cNvSpPr>
            <a:spLocks noChangeArrowheads="1"/>
          </p:cNvSpPr>
          <p:nvPr/>
        </p:nvSpPr>
        <p:spPr bwMode="auto">
          <a:xfrm>
            <a:off x="755650" y="4868863"/>
            <a:ext cx="28892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7" name="AutoShape 13"/>
          <p:cNvSpPr>
            <a:spLocks noChangeArrowheads="1"/>
          </p:cNvSpPr>
          <p:nvPr/>
        </p:nvSpPr>
        <p:spPr bwMode="auto">
          <a:xfrm>
            <a:off x="827088" y="5876925"/>
            <a:ext cx="288925" cy="28733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8" name="AutoShape 14"/>
          <p:cNvSpPr>
            <a:spLocks noChangeArrowheads="1"/>
          </p:cNvSpPr>
          <p:nvPr/>
        </p:nvSpPr>
        <p:spPr bwMode="auto">
          <a:xfrm>
            <a:off x="755650" y="2420938"/>
            <a:ext cx="288925" cy="287337"/>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p:spPr>
        <p:txBody>
          <a:bodyPr wrap="none" anchor="ctr"/>
          <a:lstStyle/>
          <a:p>
            <a:endParaRPr lang="ru-RU"/>
          </a:p>
        </p:txBody>
      </p:sp>
      <p:sp>
        <p:nvSpPr>
          <p:cNvPr id="16399" name="WordArt 15"/>
          <p:cNvSpPr>
            <a:spLocks noChangeArrowheads="1" noChangeShapeType="1" noTextEdit="1"/>
          </p:cNvSpPr>
          <p:nvPr/>
        </p:nvSpPr>
        <p:spPr bwMode="auto">
          <a:xfrm>
            <a:off x="2411413" y="476250"/>
            <a:ext cx="6192837" cy="115252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Береги  своё  сердце !</a:t>
            </a:r>
          </a:p>
        </p:txBody>
      </p:sp>
      <p:pic>
        <p:nvPicPr>
          <p:cNvPr id="16400" name="Picture 16" descr="heart16"/>
          <p:cNvPicPr>
            <a:picLocks noChangeAspect="1" noChangeArrowheads="1" noCrop="1"/>
          </p:cNvPicPr>
          <p:nvPr/>
        </p:nvPicPr>
        <p:blipFill>
          <a:blip r:embed="rId2" cstate="print"/>
          <a:srcRect/>
          <a:stretch>
            <a:fillRect/>
          </a:stretch>
        </p:blipFill>
        <p:spPr bwMode="auto">
          <a:xfrm>
            <a:off x="539750" y="333375"/>
            <a:ext cx="1760538" cy="1160463"/>
          </a:xfrm>
          <a:prstGeom prst="rect">
            <a:avLst/>
          </a:prstGeom>
          <a:noFill/>
        </p:spPr>
      </p:pic>
      <p:pic>
        <p:nvPicPr>
          <p:cNvPr id="16401" name="Picture 17" descr="heart77"/>
          <p:cNvPicPr>
            <a:picLocks noChangeAspect="1" noChangeArrowheads="1" noCrop="1"/>
          </p:cNvPicPr>
          <p:nvPr/>
        </p:nvPicPr>
        <p:blipFill>
          <a:blip r:embed="rId3" cstate="print"/>
          <a:srcRect/>
          <a:stretch>
            <a:fillRect/>
          </a:stretch>
        </p:blipFill>
        <p:spPr bwMode="auto">
          <a:xfrm>
            <a:off x="539750" y="6381750"/>
            <a:ext cx="8604250" cy="303213"/>
          </a:xfrm>
          <a:prstGeom prst="rect">
            <a:avLst/>
          </a:prstGeom>
          <a:noFill/>
        </p:spPr>
      </p:pic>
      <p:sp>
        <p:nvSpPr>
          <p:cNvPr id="16403" name="AutoShape 19">
            <a:hlinkClick r:id="rId4" action="ppaction://hlinksldjump" highlightClick="1">
              <a:snd r:embed="rId5" name="chimes.wav"/>
            </a:hlinkClick>
          </p:cNvPr>
          <p:cNvSpPr>
            <a:spLocks noChangeArrowheads="1"/>
          </p:cNvSpPr>
          <p:nvPr/>
        </p:nvSpPr>
        <p:spPr bwMode="auto">
          <a:xfrm>
            <a:off x="8459788" y="5157788"/>
            <a:ext cx="504825" cy="476250"/>
          </a:xfrm>
          <a:prstGeom prst="actionButtonBackPrevious">
            <a:avLst/>
          </a:prstGeom>
          <a:solidFill>
            <a:srgbClr val="3399FF"/>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6399"/>
                                        </p:tgtEl>
                                        <p:attrNameLst>
                                          <p:attrName>style.visibility</p:attrName>
                                        </p:attrNameLst>
                                      </p:cBhvr>
                                      <p:to>
                                        <p:strVal val="visible"/>
                                      </p:to>
                                    </p:set>
                                    <p:anim calcmode="lin" valueType="num">
                                      <p:cBhvr>
                                        <p:cTn id="7" dur="1000" fill="hold"/>
                                        <p:tgtEl>
                                          <p:spTgt spid="16399"/>
                                        </p:tgtEl>
                                        <p:attrNameLst>
                                          <p:attrName>ppt_w</p:attrName>
                                        </p:attrNameLst>
                                      </p:cBhvr>
                                      <p:tavLst>
                                        <p:tav tm="0">
                                          <p:val>
                                            <p:strVal val="#ppt_w*0.70"/>
                                          </p:val>
                                        </p:tav>
                                        <p:tav tm="100000">
                                          <p:val>
                                            <p:strVal val="#ppt_w"/>
                                          </p:val>
                                        </p:tav>
                                      </p:tavLst>
                                    </p:anim>
                                    <p:anim calcmode="lin" valueType="num">
                                      <p:cBhvr>
                                        <p:cTn id="8" dur="1000" fill="hold"/>
                                        <p:tgtEl>
                                          <p:spTgt spid="16399"/>
                                        </p:tgtEl>
                                        <p:attrNameLst>
                                          <p:attrName>ppt_h</p:attrName>
                                        </p:attrNameLst>
                                      </p:cBhvr>
                                      <p:tavLst>
                                        <p:tav tm="0">
                                          <p:val>
                                            <p:strVal val="#ppt_h"/>
                                          </p:val>
                                        </p:tav>
                                        <p:tav tm="100000">
                                          <p:val>
                                            <p:strVal val="#ppt_h"/>
                                          </p:val>
                                        </p:tav>
                                      </p:tavLst>
                                    </p:anim>
                                    <p:animEffect transition="in" filter="fade">
                                      <p:cBhvr>
                                        <p:cTn id="9" dur="1000"/>
                                        <p:tgtEl>
                                          <p:spTgt spid="16399"/>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6389"/>
                                        </p:tgtEl>
                                        <p:attrNameLst>
                                          <p:attrName>style.visibility</p:attrName>
                                        </p:attrNameLst>
                                      </p:cBhvr>
                                      <p:to>
                                        <p:strVal val="visible"/>
                                      </p:to>
                                    </p:set>
                                    <p:anim calcmode="discrete" valueType="clr">
                                      <p:cBhvr override="childStyle">
                                        <p:cTn id="14" dur="80"/>
                                        <p:tgtEl>
                                          <p:spTgt spid="1638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389"/>
                                        </p:tgtEl>
                                        <p:attrNameLst>
                                          <p:attrName>fillcolor</p:attrName>
                                        </p:attrNameLst>
                                      </p:cBhvr>
                                      <p:tavLst>
                                        <p:tav tm="0">
                                          <p:val>
                                            <p:clrVal>
                                              <a:schemeClr val="accent2"/>
                                            </p:clrVal>
                                          </p:val>
                                        </p:tav>
                                        <p:tav tm="50000">
                                          <p:val>
                                            <p:clrVal>
                                              <a:schemeClr val="hlink"/>
                                            </p:clrVal>
                                          </p:val>
                                        </p:tav>
                                      </p:tavLst>
                                    </p:anim>
                                    <p:set>
                                      <p:cBhvr>
                                        <p:cTn id="16" dur="80"/>
                                        <p:tgtEl>
                                          <p:spTgt spid="1638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99"/>
            </a:gs>
            <a:gs pos="100000">
              <a:srgbClr val="99FF99"/>
            </a:gs>
          </a:gsLst>
          <a:lin ang="5400000" scaled="1"/>
        </a:gradFill>
        <a:effectLst/>
      </p:bgPr>
    </p:bg>
    <p:spTree>
      <p:nvGrpSpPr>
        <p:cNvPr id="1" name=""/>
        <p:cNvGrpSpPr/>
        <p:nvPr/>
      </p:nvGrpSpPr>
      <p:grpSpPr>
        <a:xfrm>
          <a:off x="0" y="0"/>
          <a:ext cx="0" cy="0"/>
          <a:chOff x="0" y="0"/>
          <a:chExt cx="0" cy="0"/>
        </a:xfrm>
      </p:grpSpPr>
      <p:sp>
        <p:nvSpPr>
          <p:cNvPr id="17412" name="Text Box 4"/>
          <p:cNvSpPr txBox="1">
            <a:spLocks noChangeArrowheads="1"/>
          </p:cNvSpPr>
          <p:nvPr/>
        </p:nvSpPr>
        <p:spPr bwMode="auto">
          <a:xfrm>
            <a:off x="323850" y="2565400"/>
            <a:ext cx="8080375" cy="2179638"/>
          </a:xfrm>
          <a:prstGeom prst="rect">
            <a:avLst/>
          </a:prstGeom>
          <a:noFill/>
          <a:ln w="76200" cmpd="tri">
            <a:solidFill>
              <a:srgbClr val="3333FF"/>
            </a:solidFill>
            <a:miter lim="800000"/>
            <a:headEnd/>
            <a:tailEnd/>
          </a:ln>
          <a:effectLst/>
        </p:spPr>
        <p:txBody>
          <a:bodyPr wrap="none">
            <a:spAutoFit/>
          </a:bodyPr>
          <a:lstStyle/>
          <a:p>
            <a:r>
              <a:rPr lang="ru-RU" sz="3600" b="1">
                <a:solidFill>
                  <a:srgbClr val="FF0000"/>
                </a:solidFill>
              </a:rPr>
              <a:t>Печень</a:t>
            </a:r>
            <a:r>
              <a:rPr lang="ru-RU" sz="3200" b="1">
                <a:solidFill>
                  <a:srgbClr val="0000FF"/>
                </a:solidFill>
              </a:rPr>
              <a:t> очищает кровь от вредных</a:t>
            </a:r>
          </a:p>
          <a:p>
            <a:r>
              <a:rPr lang="ru-RU" sz="3200" b="1">
                <a:solidFill>
                  <a:srgbClr val="0000FF"/>
                </a:solidFill>
              </a:rPr>
              <a:t>продуктов. Если в организм случайно</a:t>
            </a:r>
          </a:p>
          <a:p>
            <a:r>
              <a:rPr lang="ru-RU" sz="3200" b="1">
                <a:solidFill>
                  <a:srgbClr val="0000FF"/>
                </a:solidFill>
              </a:rPr>
              <a:t>попадёт ядовитое вещество, печень</a:t>
            </a:r>
          </a:p>
          <a:p>
            <a:r>
              <a:rPr lang="ru-RU" sz="3200" b="1">
                <a:solidFill>
                  <a:srgbClr val="0000FF"/>
                </a:solidFill>
              </a:rPr>
              <a:t>его разрушит и выведет из организма.</a:t>
            </a:r>
          </a:p>
        </p:txBody>
      </p:sp>
      <p:sp>
        <p:nvSpPr>
          <p:cNvPr id="17413" name="Text Box 5"/>
          <p:cNvSpPr txBox="1">
            <a:spLocks noChangeArrowheads="1"/>
          </p:cNvSpPr>
          <p:nvPr/>
        </p:nvSpPr>
        <p:spPr bwMode="auto">
          <a:xfrm>
            <a:off x="2555875" y="5013325"/>
            <a:ext cx="5870575" cy="1143000"/>
          </a:xfrm>
          <a:prstGeom prst="rect">
            <a:avLst/>
          </a:prstGeom>
          <a:noFill/>
          <a:ln w="76200" cmpd="tri">
            <a:solidFill>
              <a:srgbClr val="3333FF"/>
            </a:solidFill>
            <a:miter lim="800000"/>
            <a:headEnd/>
            <a:tailEnd/>
          </a:ln>
          <a:effectLst/>
        </p:spPr>
        <p:txBody>
          <a:bodyPr wrap="none">
            <a:spAutoFit/>
          </a:bodyPr>
          <a:lstStyle/>
          <a:p>
            <a:r>
              <a:rPr lang="ru-RU" sz="3200" b="1">
                <a:solidFill>
                  <a:srgbClr val="0000FF"/>
                </a:solidFill>
              </a:rPr>
              <a:t>Печень надо оберегать и </a:t>
            </a:r>
          </a:p>
          <a:p>
            <a:r>
              <a:rPr lang="ru-RU" sz="3200" b="1">
                <a:solidFill>
                  <a:srgbClr val="0000FF"/>
                </a:solidFill>
              </a:rPr>
              <a:t>Заботиться о её состоянии.</a:t>
            </a:r>
          </a:p>
        </p:txBody>
      </p:sp>
      <p:sp>
        <p:nvSpPr>
          <p:cNvPr id="17415" name="WordArt 7"/>
          <p:cNvSpPr>
            <a:spLocks noChangeArrowheads="1" noChangeShapeType="1" noTextEdit="1"/>
          </p:cNvSpPr>
          <p:nvPr/>
        </p:nvSpPr>
        <p:spPr bwMode="auto">
          <a:xfrm>
            <a:off x="4932363" y="981075"/>
            <a:ext cx="3743325" cy="115252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Печень</a:t>
            </a:r>
          </a:p>
        </p:txBody>
      </p:sp>
      <p:pic>
        <p:nvPicPr>
          <p:cNvPr id="17416" name="Picture 8" descr="печень"/>
          <p:cNvPicPr>
            <a:picLocks noChangeAspect="1" noChangeArrowheads="1"/>
          </p:cNvPicPr>
          <p:nvPr/>
        </p:nvPicPr>
        <p:blipFill>
          <a:blip r:embed="rId2" cstate="print"/>
          <a:srcRect/>
          <a:stretch>
            <a:fillRect/>
          </a:stretch>
        </p:blipFill>
        <p:spPr bwMode="auto">
          <a:xfrm>
            <a:off x="395288" y="260350"/>
            <a:ext cx="3816350" cy="2122488"/>
          </a:xfrm>
          <a:prstGeom prst="rect">
            <a:avLst/>
          </a:prstGeom>
          <a:noFill/>
          <a:ln w="76200" cmpd="tri">
            <a:solidFill>
              <a:srgbClr val="3333FF"/>
            </a:solidFill>
            <a:miter lim="800000"/>
            <a:headEnd/>
            <a:tailEnd/>
          </a:ln>
        </p:spPr>
      </p:pic>
      <p:sp>
        <p:nvSpPr>
          <p:cNvPr id="17417" name="AutoShape 9"/>
          <p:cNvSpPr>
            <a:spLocks noChangeArrowheads="1"/>
          </p:cNvSpPr>
          <p:nvPr/>
        </p:nvSpPr>
        <p:spPr bwMode="auto">
          <a:xfrm>
            <a:off x="2268538" y="1844675"/>
            <a:ext cx="2232025" cy="360363"/>
          </a:xfrm>
          <a:prstGeom prst="leftArrow">
            <a:avLst>
              <a:gd name="adj1" fmla="val 50000"/>
              <a:gd name="adj2" fmla="val 154846"/>
            </a:avLst>
          </a:prstGeom>
          <a:solidFill>
            <a:srgbClr val="FF0000"/>
          </a:solidFill>
          <a:ln w="9525">
            <a:solidFill>
              <a:schemeClr val="tx1"/>
            </a:solidFill>
            <a:miter lim="800000"/>
            <a:headEnd/>
            <a:tailEnd/>
          </a:ln>
          <a:effectLst/>
        </p:spPr>
        <p:txBody>
          <a:bodyPr wrap="none" anchor="ctr"/>
          <a:lstStyle/>
          <a:p>
            <a:endParaRPr lang="ru-RU"/>
          </a:p>
        </p:txBody>
      </p:sp>
      <p:pic>
        <p:nvPicPr>
          <p:cNvPr id="17418" name="Picture 10" descr="baby18"/>
          <p:cNvPicPr>
            <a:picLocks noChangeAspect="1" noChangeArrowheads="1" noCrop="1"/>
          </p:cNvPicPr>
          <p:nvPr/>
        </p:nvPicPr>
        <p:blipFill>
          <a:blip r:embed="rId3" cstate="print"/>
          <a:srcRect/>
          <a:stretch>
            <a:fillRect/>
          </a:stretch>
        </p:blipFill>
        <p:spPr bwMode="auto">
          <a:xfrm>
            <a:off x="468313" y="4941888"/>
            <a:ext cx="1220787" cy="1773237"/>
          </a:xfrm>
          <a:prstGeom prst="rect">
            <a:avLst/>
          </a:prstGeom>
          <a:noFill/>
        </p:spPr>
      </p:pic>
      <p:sp>
        <p:nvSpPr>
          <p:cNvPr id="17420" name="AutoShape 12">
            <a:hlinkClick r:id="rId4" action="ppaction://hlinksldjump" highlightClick="1">
              <a:snd r:embed="rId5" name="chimes.wav"/>
            </a:hlinkClick>
          </p:cNvPr>
          <p:cNvSpPr>
            <a:spLocks noChangeArrowheads="1"/>
          </p:cNvSpPr>
          <p:nvPr/>
        </p:nvSpPr>
        <p:spPr bwMode="auto">
          <a:xfrm>
            <a:off x="8459788" y="6237288"/>
            <a:ext cx="504825" cy="476250"/>
          </a:xfrm>
          <a:prstGeom prst="actionButtonBackPrevious">
            <a:avLst/>
          </a:prstGeom>
          <a:solidFill>
            <a:srgbClr val="3399FF"/>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417"/>
                                        </p:tgtEl>
                                        <p:attrNameLst>
                                          <p:attrName>style.visibility</p:attrName>
                                        </p:attrNameLst>
                                      </p:cBhvr>
                                      <p:to>
                                        <p:strVal val="visible"/>
                                      </p:to>
                                    </p:set>
                                    <p:anim calcmode="lin" valueType="num">
                                      <p:cBhvr>
                                        <p:cTn id="7" dur="500" fill="hold"/>
                                        <p:tgtEl>
                                          <p:spTgt spid="17417"/>
                                        </p:tgtEl>
                                        <p:attrNameLst>
                                          <p:attrName>ppt_w</p:attrName>
                                        </p:attrNameLst>
                                      </p:cBhvr>
                                      <p:tavLst>
                                        <p:tav tm="0">
                                          <p:val>
                                            <p:fltVal val="0"/>
                                          </p:val>
                                        </p:tav>
                                        <p:tav tm="100000">
                                          <p:val>
                                            <p:strVal val="#ppt_w"/>
                                          </p:val>
                                        </p:tav>
                                      </p:tavLst>
                                    </p:anim>
                                    <p:anim calcmode="lin" valueType="num">
                                      <p:cBhvr>
                                        <p:cTn id="8" dur="500" fill="hold"/>
                                        <p:tgtEl>
                                          <p:spTgt spid="17417"/>
                                        </p:tgtEl>
                                        <p:attrNameLst>
                                          <p:attrName>ppt_h</p:attrName>
                                        </p:attrNameLst>
                                      </p:cBhvr>
                                      <p:tavLst>
                                        <p:tav tm="0">
                                          <p:val>
                                            <p:fltVal val="0"/>
                                          </p:val>
                                        </p:tav>
                                        <p:tav tm="100000">
                                          <p:val>
                                            <p:strVal val="#ppt_h"/>
                                          </p:val>
                                        </p:tav>
                                      </p:tavLst>
                                    </p:anim>
                                    <p:animEffect transition="in" filter="fade">
                                      <p:cBhvr>
                                        <p:cTn id="9" dur="500"/>
                                        <p:tgtEl>
                                          <p:spTgt spid="17417"/>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7416"/>
                                        </p:tgtEl>
                                        <p:attrNameLst>
                                          <p:attrName>style.visibility</p:attrName>
                                        </p:attrNameLst>
                                      </p:cBhvr>
                                      <p:to>
                                        <p:strVal val="visible"/>
                                      </p:to>
                                    </p:set>
                                    <p:animEffect transition="in" filter="blinds(horizontal)">
                                      <p:cBhvr>
                                        <p:cTn id="14" dur="500"/>
                                        <p:tgtEl>
                                          <p:spTgt spid="17416"/>
                                        </p:tgtEl>
                                      </p:cBhvr>
                                    </p:animEffect>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17418"/>
                                        </p:tgtEl>
                                        <p:attrNameLst>
                                          <p:attrName>style.visibility</p:attrName>
                                        </p:attrNameLst>
                                      </p:cBhvr>
                                      <p:to>
                                        <p:strVal val="visible"/>
                                      </p:to>
                                    </p:set>
                                    <p:anim calcmode="lin" valueType="num">
                                      <p:cBhvr>
                                        <p:cTn id="19" dur="1000" fill="hold"/>
                                        <p:tgtEl>
                                          <p:spTgt spid="17418"/>
                                        </p:tgtEl>
                                        <p:attrNameLst>
                                          <p:attrName>ppt_w</p:attrName>
                                        </p:attrNameLst>
                                      </p:cBhvr>
                                      <p:tavLst>
                                        <p:tav tm="0">
                                          <p:val>
                                            <p:fltVal val="0"/>
                                          </p:val>
                                        </p:tav>
                                        <p:tav tm="100000">
                                          <p:val>
                                            <p:strVal val="#ppt_w"/>
                                          </p:val>
                                        </p:tav>
                                      </p:tavLst>
                                    </p:anim>
                                    <p:anim calcmode="lin" valueType="num">
                                      <p:cBhvr>
                                        <p:cTn id="20" dur="1000" fill="hold"/>
                                        <p:tgtEl>
                                          <p:spTgt spid="17418"/>
                                        </p:tgtEl>
                                        <p:attrNameLst>
                                          <p:attrName>ppt_h</p:attrName>
                                        </p:attrNameLst>
                                      </p:cBhvr>
                                      <p:tavLst>
                                        <p:tav tm="0">
                                          <p:val>
                                            <p:fltVal val="0"/>
                                          </p:val>
                                        </p:tav>
                                        <p:tav tm="100000">
                                          <p:val>
                                            <p:strVal val="#ppt_h"/>
                                          </p:val>
                                        </p:tav>
                                      </p:tavLst>
                                    </p:anim>
                                    <p:anim calcmode="lin" valueType="num">
                                      <p:cBhvr>
                                        <p:cTn id="21" dur="1000" fill="hold"/>
                                        <p:tgtEl>
                                          <p:spTgt spid="1741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74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17412"/>
                                        </p:tgtEl>
                                        <p:attrNameLst>
                                          <p:attrName>style.visibility</p:attrName>
                                        </p:attrNameLst>
                                      </p:cBhvr>
                                      <p:to>
                                        <p:strVal val="visible"/>
                                      </p:to>
                                    </p:set>
                                    <p:anim calcmode="lin" valueType="num">
                                      <p:cBhvr>
                                        <p:cTn id="27" dur="1000" fill="hold"/>
                                        <p:tgtEl>
                                          <p:spTgt spid="17412"/>
                                        </p:tgtEl>
                                        <p:attrNameLst>
                                          <p:attrName>ppt_w</p:attrName>
                                        </p:attrNameLst>
                                      </p:cBhvr>
                                      <p:tavLst>
                                        <p:tav tm="0">
                                          <p:val>
                                            <p:strVal val="#ppt_w*0.70"/>
                                          </p:val>
                                        </p:tav>
                                        <p:tav tm="100000">
                                          <p:val>
                                            <p:strVal val="#ppt_w"/>
                                          </p:val>
                                        </p:tav>
                                      </p:tavLst>
                                    </p:anim>
                                    <p:anim calcmode="lin" valueType="num">
                                      <p:cBhvr>
                                        <p:cTn id="28" dur="1000" fill="hold"/>
                                        <p:tgtEl>
                                          <p:spTgt spid="17412"/>
                                        </p:tgtEl>
                                        <p:attrNameLst>
                                          <p:attrName>ppt_h</p:attrName>
                                        </p:attrNameLst>
                                      </p:cBhvr>
                                      <p:tavLst>
                                        <p:tav tm="0">
                                          <p:val>
                                            <p:strVal val="#ppt_h"/>
                                          </p:val>
                                        </p:tav>
                                        <p:tav tm="100000">
                                          <p:val>
                                            <p:strVal val="#ppt_h"/>
                                          </p:val>
                                        </p:tav>
                                      </p:tavLst>
                                    </p:anim>
                                    <p:animEffect transition="in" filter="fade">
                                      <p:cBhvr>
                                        <p:cTn id="29" dur="1000"/>
                                        <p:tgtEl>
                                          <p:spTgt spid="17412"/>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17413"/>
                                        </p:tgtEl>
                                        <p:attrNameLst>
                                          <p:attrName>style.visibility</p:attrName>
                                        </p:attrNameLst>
                                      </p:cBhvr>
                                      <p:to>
                                        <p:strVal val="visible"/>
                                      </p:to>
                                    </p:set>
                                    <p:anim calcmode="lin" valueType="num">
                                      <p:cBhvr>
                                        <p:cTn id="34" dur="1000" fill="hold"/>
                                        <p:tgtEl>
                                          <p:spTgt spid="17413"/>
                                        </p:tgtEl>
                                        <p:attrNameLst>
                                          <p:attrName>ppt_w</p:attrName>
                                        </p:attrNameLst>
                                      </p:cBhvr>
                                      <p:tavLst>
                                        <p:tav tm="0">
                                          <p:val>
                                            <p:strVal val="#ppt_w*0.70"/>
                                          </p:val>
                                        </p:tav>
                                        <p:tav tm="100000">
                                          <p:val>
                                            <p:strVal val="#ppt_w"/>
                                          </p:val>
                                        </p:tav>
                                      </p:tavLst>
                                    </p:anim>
                                    <p:anim calcmode="lin" valueType="num">
                                      <p:cBhvr>
                                        <p:cTn id="35" dur="1000" fill="hold"/>
                                        <p:tgtEl>
                                          <p:spTgt spid="17413"/>
                                        </p:tgtEl>
                                        <p:attrNameLst>
                                          <p:attrName>ppt_h</p:attrName>
                                        </p:attrNameLst>
                                      </p:cBhvr>
                                      <p:tavLst>
                                        <p:tav tm="0">
                                          <p:val>
                                            <p:strVal val="#ppt_h"/>
                                          </p:val>
                                        </p:tav>
                                        <p:tav tm="100000">
                                          <p:val>
                                            <p:strVal val="#ppt_h"/>
                                          </p:val>
                                        </p:tav>
                                      </p:tavLst>
                                    </p:anim>
                                    <p:animEffect transition="in" filter="fade">
                                      <p:cBhvr>
                                        <p:cTn id="36" dur="10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P spid="17413" grpId="0" animBg="1"/>
      <p:bldP spid="174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CCFF"/>
            </a:gs>
            <a:gs pos="100000">
              <a:srgbClr val="66FFFF"/>
            </a:gs>
          </a:gsLst>
          <a:lin ang="5400000" scaled="1"/>
        </a:gradFill>
        <a:effectLst/>
      </p:bgPr>
    </p:bg>
    <p:spTree>
      <p:nvGrpSpPr>
        <p:cNvPr id="1" name=""/>
        <p:cNvGrpSpPr/>
        <p:nvPr/>
      </p:nvGrpSpPr>
      <p:grpSpPr>
        <a:xfrm>
          <a:off x="0" y="0"/>
          <a:ext cx="0" cy="0"/>
          <a:chOff x="0" y="0"/>
          <a:chExt cx="0" cy="0"/>
        </a:xfrm>
      </p:grpSpPr>
      <p:pic>
        <p:nvPicPr>
          <p:cNvPr id="19461" name="Picture 5" descr="желудок"/>
          <p:cNvPicPr>
            <a:picLocks noChangeAspect="1" noChangeArrowheads="1"/>
          </p:cNvPicPr>
          <p:nvPr/>
        </p:nvPicPr>
        <p:blipFill>
          <a:blip r:embed="rId2" cstate="print"/>
          <a:srcRect/>
          <a:stretch>
            <a:fillRect/>
          </a:stretch>
        </p:blipFill>
        <p:spPr bwMode="auto">
          <a:xfrm>
            <a:off x="6516688" y="188913"/>
            <a:ext cx="2627312" cy="2879725"/>
          </a:xfrm>
          <a:prstGeom prst="rect">
            <a:avLst/>
          </a:prstGeom>
          <a:noFill/>
          <a:ln w="76200" cmpd="tri">
            <a:solidFill>
              <a:srgbClr val="0000FF"/>
            </a:solidFill>
            <a:miter lim="800000"/>
            <a:headEnd/>
            <a:tailEnd/>
          </a:ln>
        </p:spPr>
      </p:pic>
      <p:sp>
        <p:nvSpPr>
          <p:cNvPr id="19463" name="AutoShape 7"/>
          <p:cNvSpPr>
            <a:spLocks noChangeArrowheads="1"/>
          </p:cNvSpPr>
          <p:nvPr/>
        </p:nvSpPr>
        <p:spPr bwMode="auto">
          <a:xfrm>
            <a:off x="5651500" y="333375"/>
            <a:ext cx="1800225" cy="288925"/>
          </a:xfrm>
          <a:prstGeom prst="rightArrow">
            <a:avLst>
              <a:gd name="adj1" fmla="val 50000"/>
              <a:gd name="adj2" fmla="val 155769"/>
            </a:avLst>
          </a:prstGeom>
          <a:solidFill>
            <a:srgbClr val="FF3300"/>
          </a:solidFill>
          <a:ln w="9525">
            <a:solidFill>
              <a:schemeClr val="tx1"/>
            </a:solidFill>
            <a:miter lim="800000"/>
            <a:headEnd/>
            <a:tailEnd/>
          </a:ln>
          <a:effectLst/>
        </p:spPr>
        <p:txBody>
          <a:bodyPr wrap="none" anchor="ctr"/>
          <a:lstStyle/>
          <a:p>
            <a:endParaRPr lang="ru-RU"/>
          </a:p>
        </p:txBody>
      </p:sp>
      <p:sp>
        <p:nvSpPr>
          <p:cNvPr id="19464" name="Text Box 8"/>
          <p:cNvSpPr txBox="1">
            <a:spLocks noChangeArrowheads="1"/>
          </p:cNvSpPr>
          <p:nvPr/>
        </p:nvSpPr>
        <p:spPr bwMode="auto">
          <a:xfrm>
            <a:off x="0" y="981075"/>
            <a:ext cx="6300788" cy="2117725"/>
          </a:xfrm>
          <a:prstGeom prst="rect">
            <a:avLst/>
          </a:prstGeom>
          <a:noFill/>
          <a:ln w="76200" cmpd="tri">
            <a:solidFill>
              <a:srgbClr val="0000FF"/>
            </a:solidFill>
            <a:miter lim="800000"/>
            <a:headEnd/>
            <a:tailEnd/>
          </a:ln>
          <a:effectLst/>
        </p:spPr>
        <p:txBody>
          <a:bodyPr>
            <a:spAutoFit/>
          </a:bodyPr>
          <a:lstStyle/>
          <a:p>
            <a:r>
              <a:rPr lang="ru-RU" sz="3200" b="1" i="1">
                <a:solidFill>
                  <a:srgbClr val="0000FF"/>
                </a:solidFill>
              </a:rPr>
              <a:t>В</a:t>
            </a:r>
            <a:r>
              <a:rPr lang="ru-RU" sz="3200" i="1">
                <a:solidFill>
                  <a:srgbClr val="0000FF"/>
                </a:solidFill>
              </a:rPr>
              <a:t> </a:t>
            </a:r>
            <a:r>
              <a:rPr lang="ru-RU" sz="3200" b="1" i="1">
                <a:solidFill>
                  <a:srgbClr val="0000FF"/>
                </a:solidFill>
              </a:rPr>
              <a:t>ротовой полости пища</a:t>
            </a:r>
          </a:p>
          <a:p>
            <a:r>
              <a:rPr lang="ru-RU" sz="3200" b="1" i="1">
                <a:solidFill>
                  <a:srgbClr val="0000FF"/>
                </a:solidFill>
              </a:rPr>
              <a:t>измельчается, смачивается</a:t>
            </a:r>
          </a:p>
          <a:p>
            <a:r>
              <a:rPr lang="ru-RU" sz="3200" b="1" i="1">
                <a:solidFill>
                  <a:srgbClr val="0000FF"/>
                </a:solidFill>
              </a:rPr>
              <a:t>слюной и по пищеводу</a:t>
            </a:r>
          </a:p>
          <a:p>
            <a:r>
              <a:rPr lang="ru-RU" sz="3200" b="1" i="1">
                <a:solidFill>
                  <a:srgbClr val="0000FF"/>
                </a:solidFill>
              </a:rPr>
              <a:t>попадает в желудок.</a:t>
            </a:r>
          </a:p>
        </p:txBody>
      </p:sp>
      <p:sp>
        <p:nvSpPr>
          <p:cNvPr id="19465" name="Text Box 9"/>
          <p:cNvSpPr txBox="1">
            <a:spLocks noChangeArrowheads="1"/>
          </p:cNvSpPr>
          <p:nvPr/>
        </p:nvSpPr>
        <p:spPr bwMode="auto">
          <a:xfrm>
            <a:off x="0" y="3284538"/>
            <a:ext cx="8135938" cy="1143000"/>
          </a:xfrm>
          <a:prstGeom prst="rect">
            <a:avLst/>
          </a:prstGeom>
          <a:noFill/>
          <a:ln w="76200" cmpd="tri">
            <a:solidFill>
              <a:srgbClr val="0000FF"/>
            </a:solidFill>
            <a:miter lim="800000"/>
            <a:headEnd/>
            <a:tailEnd/>
          </a:ln>
          <a:effectLst/>
        </p:spPr>
        <p:txBody>
          <a:bodyPr>
            <a:spAutoFit/>
          </a:bodyPr>
          <a:lstStyle/>
          <a:p>
            <a:r>
              <a:rPr lang="ru-RU" sz="3200" b="1" i="1">
                <a:solidFill>
                  <a:srgbClr val="0000FF"/>
                </a:solidFill>
              </a:rPr>
              <a:t>Желудок взрослого человека может</a:t>
            </a:r>
          </a:p>
          <a:p>
            <a:r>
              <a:rPr lang="ru-RU" sz="3200" b="1" i="1">
                <a:solidFill>
                  <a:srgbClr val="0000FF"/>
                </a:solidFill>
              </a:rPr>
              <a:t>вмещать до 2-3 литров пищи.</a:t>
            </a:r>
          </a:p>
        </p:txBody>
      </p:sp>
      <p:sp>
        <p:nvSpPr>
          <p:cNvPr id="19466" name="Text Box 10"/>
          <p:cNvSpPr txBox="1">
            <a:spLocks noChangeArrowheads="1"/>
          </p:cNvSpPr>
          <p:nvPr/>
        </p:nvSpPr>
        <p:spPr bwMode="auto">
          <a:xfrm>
            <a:off x="0" y="4581525"/>
            <a:ext cx="8161338" cy="2117725"/>
          </a:xfrm>
          <a:prstGeom prst="rect">
            <a:avLst/>
          </a:prstGeom>
          <a:noFill/>
          <a:ln w="76200" cmpd="tri">
            <a:solidFill>
              <a:srgbClr val="0000FF"/>
            </a:solidFill>
            <a:miter lim="800000"/>
            <a:headEnd/>
            <a:tailEnd/>
          </a:ln>
          <a:effectLst/>
        </p:spPr>
        <p:txBody>
          <a:bodyPr wrap="none">
            <a:spAutoFit/>
          </a:bodyPr>
          <a:lstStyle/>
          <a:p>
            <a:r>
              <a:rPr lang="ru-RU" sz="3200" b="1" i="1">
                <a:solidFill>
                  <a:srgbClr val="0000FF"/>
                </a:solidFill>
              </a:rPr>
              <a:t>Переваривание пищи происходит при</a:t>
            </a:r>
          </a:p>
          <a:p>
            <a:r>
              <a:rPr lang="ru-RU" sz="3200" b="1" i="1">
                <a:solidFill>
                  <a:srgbClr val="0000FF"/>
                </a:solidFill>
              </a:rPr>
              <a:t>помощи желудочного сока. Пища в</a:t>
            </a:r>
          </a:p>
          <a:p>
            <a:r>
              <a:rPr lang="ru-RU" sz="3200" b="1" i="1">
                <a:solidFill>
                  <a:srgbClr val="0000FF"/>
                </a:solidFill>
              </a:rPr>
              <a:t>желудке может находиться от3 до10</a:t>
            </a:r>
          </a:p>
          <a:p>
            <a:r>
              <a:rPr lang="ru-RU" sz="3200" b="1" i="1">
                <a:solidFill>
                  <a:srgbClr val="0000FF"/>
                </a:solidFill>
              </a:rPr>
              <a:t>часов.</a:t>
            </a:r>
          </a:p>
        </p:txBody>
      </p:sp>
      <p:sp>
        <p:nvSpPr>
          <p:cNvPr id="19467" name="WordArt 11"/>
          <p:cNvSpPr>
            <a:spLocks noChangeArrowheads="1" noChangeShapeType="1" noTextEdit="1"/>
          </p:cNvSpPr>
          <p:nvPr/>
        </p:nvSpPr>
        <p:spPr bwMode="auto">
          <a:xfrm>
            <a:off x="900113" y="188913"/>
            <a:ext cx="3886200" cy="93662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3300"/>
                </a:solidFill>
                <a:effectLst>
                  <a:outerShdw dist="125724" dir="18900000" algn="ctr" rotWithShape="0">
                    <a:srgbClr val="000099"/>
                  </a:outerShdw>
                </a:effectLst>
                <a:latin typeface="Impact"/>
              </a:rPr>
              <a:t>Желудок</a:t>
            </a:r>
          </a:p>
        </p:txBody>
      </p:sp>
      <p:pic>
        <p:nvPicPr>
          <p:cNvPr id="19468" name="Picture 12" descr="SO00683_"/>
          <p:cNvPicPr>
            <a:picLocks noChangeAspect="1" noChangeArrowheads="1"/>
          </p:cNvPicPr>
          <p:nvPr/>
        </p:nvPicPr>
        <p:blipFill>
          <a:blip r:embed="rId3" cstate="print"/>
          <a:srcRect/>
          <a:stretch>
            <a:fillRect/>
          </a:stretch>
        </p:blipFill>
        <p:spPr bwMode="auto">
          <a:xfrm>
            <a:off x="8316913" y="3284538"/>
            <a:ext cx="684212" cy="555625"/>
          </a:xfrm>
          <a:prstGeom prst="rect">
            <a:avLst/>
          </a:prstGeom>
          <a:noFill/>
        </p:spPr>
      </p:pic>
      <p:pic>
        <p:nvPicPr>
          <p:cNvPr id="19469" name="Picture 13" descr="SO00683_"/>
          <p:cNvPicPr>
            <a:picLocks noChangeAspect="1" noChangeArrowheads="1"/>
          </p:cNvPicPr>
          <p:nvPr/>
        </p:nvPicPr>
        <p:blipFill>
          <a:blip r:embed="rId3" cstate="print"/>
          <a:srcRect/>
          <a:stretch>
            <a:fillRect/>
          </a:stretch>
        </p:blipFill>
        <p:spPr bwMode="auto">
          <a:xfrm>
            <a:off x="8316913" y="4149725"/>
            <a:ext cx="684212" cy="555625"/>
          </a:xfrm>
          <a:prstGeom prst="rect">
            <a:avLst/>
          </a:prstGeom>
          <a:noFill/>
        </p:spPr>
      </p:pic>
      <p:pic>
        <p:nvPicPr>
          <p:cNvPr id="19471" name="Picture 15" descr="SO00683_"/>
          <p:cNvPicPr>
            <a:picLocks noChangeAspect="1" noChangeArrowheads="1"/>
          </p:cNvPicPr>
          <p:nvPr/>
        </p:nvPicPr>
        <p:blipFill>
          <a:blip r:embed="rId3" cstate="print"/>
          <a:srcRect/>
          <a:stretch>
            <a:fillRect/>
          </a:stretch>
        </p:blipFill>
        <p:spPr bwMode="auto">
          <a:xfrm>
            <a:off x="8316913" y="5157788"/>
            <a:ext cx="684212" cy="555625"/>
          </a:xfrm>
          <a:prstGeom prst="rect">
            <a:avLst/>
          </a:prstGeom>
          <a:noFill/>
        </p:spPr>
      </p:pic>
      <p:sp>
        <p:nvSpPr>
          <p:cNvPr id="19474" name="AutoShape 18">
            <a:hlinkClick r:id="rId4" action="ppaction://hlinksldjump" highlightClick="1">
              <a:snd r:embed="rId5" name="chimes.wav"/>
            </a:hlinkClick>
          </p:cNvPr>
          <p:cNvSpPr>
            <a:spLocks noChangeArrowheads="1"/>
          </p:cNvSpPr>
          <p:nvPr/>
        </p:nvSpPr>
        <p:spPr bwMode="auto">
          <a:xfrm>
            <a:off x="8604250" y="6237288"/>
            <a:ext cx="431800" cy="433387"/>
          </a:xfrm>
          <a:prstGeom prst="actionButtonBackPrevious">
            <a:avLst/>
          </a:prstGeom>
          <a:solidFill>
            <a:srgbClr val="3399FF"/>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p:cTn id="7" dur="1000" fill="hold"/>
                                        <p:tgtEl>
                                          <p:spTgt spid="19463"/>
                                        </p:tgtEl>
                                        <p:attrNameLst>
                                          <p:attrName>ppt_w</p:attrName>
                                        </p:attrNameLst>
                                      </p:cBhvr>
                                      <p:tavLst>
                                        <p:tav tm="0">
                                          <p:val>
                                            <p:strVal val="#ppt_w*0.70"/>
                                          </p:val>
                                        </p:tav>
                                        <p:tav tm="100000">
                                          <p:val>
                                            <p:strVal val="#ppt_w"/>
                                          </p:val>
                                        </p:tav>
                                      </p:tavLst>
                                    </p:anim>
                                    <p:anim calcmode="lin" valueType="num">
                                      <p:cBhvr>
                                        <p:cTn id="8" dur="1000" fill="hold"/>
                                        <p:tgtEl>
                                          <p:spTgt spid="19463"/>
                                        </p:tgtEl>
                                        <p:attrNameLst>
                                          <p:attrName>ppt_h</p:attrName>
                                        </p:attrNameLst>
                                      </p:cBhvr>
                                      <p:tavLst>
                                        <p:tav tm="0">
                                          <p:val>
                                            <p:strVal val="#ppt_h"/>
                                          </p:val>
                                        </p:tav>
                                        <p:tav tm="100000">
                                          <p:val>
                                            <p:strVal val="#ppt_h"/>
                                          </p:val>
                                        </p:tav>
                                      </p:tavLst>
                                    </p:anim>
                                    <p:animEffect transition="in" filter="fade">
                                      <p:cBhvr>
                                        <p:cTn id="9" dur="1000"/>
                                        <p:tgtEl>
                                          <p:spTgt spid="1946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9461"/>
                                        </p:tgtEl>
                                        <p:attrNameLst>
                                          <p:attrName>style.visibility</p:attrName>
                                        </p:attrNameLst>
                                      </p:cBhvr>
                                      <p:to>
                                        <p:strVal val="visible"/>
                                      </p:to>
                                    </p:set>
                                    <p:animEffect transition="in" filter="blinds(horizontal)">
                                      <p:cBhvr>
                                        <p:cTn id="14" dur="500"/>
                                        <p:tgtEl>
                                          <p:spTgt spid="1946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9464"/>
                                        </p:tgtEl>
                                        <p:attrNameLst>
                                          <p:attrName>style.visibility</p:attrName>
                                        </p:attrNameLst>
                                      </p:cBhvr>
                                      <p:to>
                                        <p:strVal val="visible"/>
                                      </p:to>
                                    </p:set>
                                    <p:anim calcmode="lin" valueType="num">
                                      <p:cBhvr>
                                        <p:cTn id="19" dur="1000" fill="hold"/>
                                        <p:tgtEl>
                                          <p:spTgt spid="19464"/>
                                        </p:tgtEl>
                                        <p:attrNameLst>
                                          <p:attrName>ppt_w</p:attrName>
                                        </p:attrNameLst>
                                      </p:cBhvr>
                                      <p:tavLst>
                                        <p:tav tm="0">
                                          <p:val>
                                            <p:strVal val="#ppt_w*0.70"/>
                                          </p:val>
                                        </p:tav>
                                        <p:tav tm="100000">
                                          <p:val>
                                            <p:strVal val="#ppt_w"/>
                                          </p:val>
                                        </p:tav>
                                      </p:tavLst>
                                    </p:anim>
                                    <p:anim calcmode="lin" valueType="num">
                                      <p:cBhvr>
                                        <p:cTn id="20" dur="1000" fill="hold"/>
                                        <p:tgtEl>
                                          <p:spTgt spid="19464"/>
                                        </p:tgtEl>
                                        <p:attrNameLst>
                                          <p:attrName>ppt_h</p:attrName>
                                        </p:attrNameLst>
                                      </p:cBhvr>
                                      <p:tavLst>
                                        <p:tav tm="0">
                                          <p:val>
                                            <p:strVal val="#ppt_h"/>
                                          </p:val>
                                        </p:tav>
                                        <p:tav tm="100000">
                                          <p:val>
                                            <p:strVal val="#ppt_h"/>
                                          </p:val>
                                        </p:tav>
                                      </p:tavLst>
                                    </p:anim>
                                    <p:animEffect transition="in" filter="fade">
                                      <p:cBhvr>
                                        <p:cTn id="21" dur="1000"/>
                                        <p:tgtEl>
                                          <p:spTgt spid="19464"/>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9465"/>
                                        </p:tgtEl>
                                        <p:attrNameLst>
                                          <p:attrName>style.visibility</p:attrName>
                                        </p:attrNameLst>
                                      </p:cBhvr>
                                      <p:to>
                                        <p:strVal val="visible"/>
                                      </p:to>
                                    </p:set>
                                    <p:anim calcmode="lin" valueType="num">
                                      <p:cBhvr>
                                        <p:cTn id="26" dur="1000" fill="hold"/>
                                        <p:tgtEl>
                                          <p:spTgt spid="19465"/>
                                        </p:tgtEl>
                                        <p:attrNameLst>
                                          <p:attrName>ppt_w</p:attrName>
                                        </p:attrNameLst>
                                      </p:cBhvr>
                                      <p:tavLst>
                                        <p:tav tm="0">
                                          <p:val>
                                            <p:strVal val="#ppt_w*0.70"/>
                                          </p:val>
                                        </p:tav>
                                        <p:tav tm="100000">
                                          <p:val>
                                            <p:strVal val="#ppt_w"/>
                                          </p:val>
                                        </p:tav>
                                      </p:tavLst>
                                    </p:anim>
                                    <p:anim calcmode="lin" valueType="num">
                                      <p:cBhvr>
                                        <p:cTn id="27" dur="1000" fill="hold"/>
                                        <p:tgtEl>
                                          <p:spTgt spid="19465"/>
                                        </p:tgtEl>
                                        <p:attrNameLst>
                                          <p:attrName>ppt_h</p:attrName>
                                        </p:attrNameLst>
                                      </p:cBhvr>
                                      <p:tavLst>
                                        <p:tav tm="0">
                                          <p:val>
                                            <p:strVal val="#ppt_h"/>
                                          </p:val>
                                        </p:tav>
                                        <p:tav tm="100000">
                                          <p:val>
                                            <p:strVal val="#ppt_h"/>
                                          </p:val>
                                        </p:tav>
                                      </p:tavLst>
                                    </p:anim>
                                    <p:animEffect transition="in" filter="fade">
                                      <p:cBhvr>
                                        <p:cTn id="28" dur="1000"/>
                                        <p:tgtEl>
                                          <p:spTgt spid="19465"/>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9466"/>
                                        </p:tgtEl>
                                        <p:attrNameLst>
                                          <p:attrName>style.visibility</p:attrName>
                                        </p:attrNameLst>
                                      </p:cBhvr>
                                      <p:to>
                                        <p:strVal val="visible"/>
                                      </p:to>
                                    </p:set>
                                    <p:anim calcmode="lin" valueType="num">
                                      <p:cBhvr>
                                        <p:cTn id="33" dur="1000" fill="hold"/>
                                        <p:tgtEl>
                                          <p:spTgt spid="19466"/>
                                        </p:tgtEl>
                                        <p:attrNameLst>
                                          <p:attrName>ppt_w</p:attrName>
                                        </p:attrNameLst>
                                      </p:cBhvr>
                                      <p:tavLst>
                                        <p:tav tm="0">
                                          <p:val>
                                            <p:strVal val="#ppt_w*0.70"/>
                                          </p:val>
                                        </p:tav>
                                        <p:tav tm="100000">
                                          <p:val>
                                            <p:strVal val="#ppt_w"/>
                                          </p:val>
                                        </p:tav>
                                      </p:tavLst>
                                    </p:anim>
                                    <p:anim calcmode="lin" valueType="num">
                                      <p:cBhvr>
                                        <p:cTn id="34" dur="1000" fill="hold"/>
                                        <p:tgtEl>
                                          <p:spTgt spid="19466"/>
                                        </p:tgtEl>
                                        <p:attrNameLst>
                                          <p:attrName>ppt_h</p:attrName>
                                        </p:attrNameLst>
                                      </p:cBhvr>
                                      <p:tavLst>
                                        <p:tav tm="0">
                                          <p:val>
                                            <p:strVal val="#ppt_h"/>
                                          </p:val>
                                        </p:tav>
                                        <p:tav tm="100000">
                                          <p:val>
                                            <p:strVal val="#ppt_h"/>
                                          </p:val>
                                        </p:tav>
                                      </p:tavLst>
                                    </p:anim>
                                    <p:animEffect transition="in" filter="fade">
                                      <p:cBhvr>
                                        <p:cTn id="35" dur="10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p:bldP spid="19464" grpId="0" animBg="1"/>
      <p:bldP spid="19465" grpId="0" animBg="1"/>
      <p:bldP spid="1946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FF66"/>
            </a:gs>
            <a:gs pos="100000">
              <a:srgbClr val="CCFFCC"/>
            </a:gs>
          </a:gsLst>
          <a:lin ang="5400000" scaled="1"/>
        </a:gradFill>
        <a:effectLst/>
      </p:bgPr>
    </p:bg>
    <p:spTree>
      <p:nvGrpSpPr>
        <p:cNvPr id="1" name=""/>
        <p:cNvGrpSpPr/>
        <p:nvPr/>
      </p:nvGrpSpPr>
      <p:grpSpPr>
        <a:xfrm>
          <a:off x="0" y="0"/>
          <a:ext cx="0" cy="0"/>
          <a:chOff x="0" y="0"/>
          <a:chExt cx="0" cy="0"/>
        </a:xfrm>
      </p:grpSpPr>
      <p:sp>
        <p:nvSpPr>
          <p:cNvPr id="20485" name="WordArt 5"/>
          <p:cNvSpPr>
            <a:spLocks noChangeArrowheads="1" noChangeShapeType="1" noTextEdit="1"/>
          </p:cNvSpPr>
          <p:nvPr/>
        </p:nvSpPr>
        <p:spPr bwMode="auto">
          <a:xfrm>
            <a:off x="3132138" y="260350"/>
            <a:ext cx="2808287" cy="1017588"/>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3300"/>
                </a:solidFill>
                <a:effectLst>
                  <a:outerShdw dist="125724" dir="18900000" algn="ctr" rotWithShape="0">
                    <a:srgbClr val="000099"/>
                  </a:outerShdw>
                </a:effectLst>
                <a:latin typeface="Impact"/>
              </a:rPr>
              <a:t>Почки</a:t>
            </a:r>
          </a:p>
        </p:txBody>
      </p:sp>
      <p:pic>
        <p:nvPicPr>
          <p:cNvPr id="20486" name="Picture 6" descr="Почки"/>
          <p:cNvPicPr>
            <a:picLocks noChangeAspect="1" noChangeArrowheads="1"/>
          </p:cNvPicPr>
          <p:nvPr/>
        </p:nvPicPr>
        <p:blipFill>
          <a:blip r:embed="rId2" cstate="print"/>
          <a:srcRect/>
          <a:stretch>
            <a:fillRect/>
          </a:stretch>
        </p:blipFill>
        <p:spPr bwMode="auto">
          <a:xfrm>
            <a:off x="179388" y="188913"/>
            <a:ext cx="2390775" cy="3357562"/>
          </a:xfrm>
          <a:prstGeom prst="rect">
            <a:avLst/>
          </a:prstGeom>
          <a:noFill/>
          <a:ln w="76200" cmpd="tri">
            <a:solidFill>
              <a:srgbClr val="0000FF"/>
            </a:solidFill>
            <a:miter lim="800000"/>
            <a:headEnd/>
            <a:tailEnd/>
          </a:ln>
        </p:spPr>
      </p:pic>
      <p:pic>
        <p:nvPicPr>
          <p:cNvPr id="20487" name="Picture 7" descr="Почки-2"/>
          <p:cNvPicPr>
            <a:picLocks noChangeAspect="1" noChangeArrowheads="1"/>
          </p:cNvPicPr>
          <p:nvPr/>
        </p:nvPicPr>
        <p:blipFill>
          <a:blip r:embed="rId3" cstate="print"/>
          <a:srcRect/>
          <a:stretch>
            <a:fillRect/>
          </a:stretch>
        </p:blipFill>
        <p:spPr bwMode="auto">
          <a:xfrm>
            <a:off x="7164388" y="188913"/>
            <a:ext cx="1774825" cy="2592387"/>
          </a:xfrm>
          <a:prstGeom prst="rect">
            <a:avLst/>
          </a:prstGeom>
          <a:noFill/>
          <a:ln w="76200" cmpd="tri">
            <a:solidFill>
              <a:srgbClr val="0000FF"/>
            </a:solidFill>
            <a:miter lim="800000"/>
            <a:headEnd/>
            <a:tailEnd/>
          </a:ln>
        </p:spPr>
      </p:pic>
      <p:sp>
        <p:nvSpPr>
          <p:cNvPr id="20488" name="AutoShape 8"/>
          <p:cNvSpPr>
            <a:spLocks noChangeArrowheads="1"/>
          </p:cNvSpPr>
          <p:nvPr/>
        </p:nvSpPr>
        <p:spPr bwMode="auto">
          <a:xfrm rot="-3258181">
            <a:off x="1331119" y="1485107"/>
            <a:ext cx="1944687" cy="215900"/>
          </a:xfrm>
          <a:prstGeom prst="leftArrow">
            <a:avLst>
              <a:gd name="adj1" fmla="val 50000"/>
              <a:gd name="adj2" fmla="val 225184"/>
            </a:avLst>
          </a:prstGeom>
          <a:solidFill>
            <a:srgbClr val="FF3300"/>
          </a:solidFill>
          <a:ln w="9525">
            <a:solidFill>
              <a:schemeClr val="tx1"/>
            </a:solidFill>
            <a:miter lim="800000"/>
            <a:headEnd/>
            <a:tailEnd/>
          </a:ln>
          <a:effectLst/>
        </p:spPr>
        <p:txBody>
          <a:bodyPr wrap="none" anchor="ctr"/>
          <a:lstStyle/>
          <a:p>
            <a:endParaRPr lang="ru-RU"/>
          </a:p>
        </p:txBody>
      </p:sp>
      <p:sp>
        <p:nvSpPr>
          <p:cNvPr id="20489" name="AutoShape 9"/>
          <p:cNvSpPr>
            <a:spLocks noChangeArrowheads="1"/>
          </p:cNvSpPr>
          <p:nvPr/>
        </p:nvSpPr>
        <p:spPr bwMode="auto">
          <a:xfrm rot="12171973">
            <a:off x="5867400" y="1196975"/>
            <a:ext cx="1944688" cy="215900"/>
          </a:xfrm>
          <a:prstGeom prst="leftArrow">
            <a:avLst>
              <a:gd name="adj1" fmla="val 50000"/>
              <a:gd name="adj2" fmla="val 225184"/>
            </a:avLst>
          </a:prstGeom>
          <a:solidFill>
            <a:srgbClr val="FF3300"/>
          </a:solidFill>
          <a:ln w="9525">
            <a:solidFill>
              <a:schemeClr val="tx1"/>
            </a:solidFill>
            <a:miter lim="800000"/>
            <a:headEnd/>
            <a:tailEnd/>
          </a:ln>
          <a:effectLst/>
        </p:spPr>
        <p:txBody>
          <a:bodyPr wrap="none" anchor="ctr"/>
          <a:lstStyle/>
          <a:p>
            <a:endParaRPr lang="ru-RU"/>
          </a:p>
        </p:txBody>
      </p:sp>
      <p:sp>
        <p:nvSpPr>
          <p:cNvPr id="20490" name="Text Box 10"/>
          <p:cNvSpPr txBox="1">
            <a:spLocks noChangeArrowheads="1"/>
          </p:cNvSpPr>
          <p:nvPr/>
        </p:nvSpPr>
        <p:spPr bwMode="auto">
          <a:xfrm>
            <a:off x="2771775" y="2565400"/>
            <a:ext cx="2613025" cy="579438"/>
          </a:xfrm>
          <a:prstGeom prst="rect">
            <a:avLst/>
          </a:prstGeom>
          <a:noFill/>
          <a:ln w="9525">
            <a:noFill/>
            <a:miter lim="800000"/>
            <a:headEnd/>
            <a:tailEnd/>
          </a:ln>
          <a:effectLst/>
        </p:spPr>
        <p:txBody>
          <a:bodyPr wrap="none">
            <a:spAutoFit/>
          </a:bodyPr>
          <a:lstStyle/>
          <a:p>
            <a:r>
              <a:rPr lang="ru-RU" sz="3200" b="1">
                <a:solidFill>
                  <a:srgbClr val="0000FF"/>
                </a:solidFill>
              </a:rPr>
              <a:t>Мочеточник</a:t>
            </a:r>
          </a:p>
        </p:txBody>
      </p:sp>
      <p:sp>
        <p:nvSpPr>
          <p:cNvPr id="20491" name="Text Box 11"/>
          <p:cNvSpPr txBox="1">
            <a:spLocks noChangeArrowheads="1"/>
          </p:cNvSpPr>
          <p:nvPr/>
        </p:nvSpPr>
        <p:spPr bwMode="auto">
          <a:xfrm>
            <a:off x="2771775" y="3141663"/>
            <a:ext cx="3608388" cy="579437"/>
          </a:xfrm>
          <a:prstGeom prst="rect">
            <a:avLst/>
          </a:prstGeom>
          <a:noFill/>
          <a:ln w="9525">
            <a:noFill/>
            <a:miter lim="800000"/>
            <a:headEnd/>
            <a:tailEnd/>
          </a:ln>
          <a:effectLst/>
        </p:spPr>
        <p:txBody>
          <a:bodyPr wrap="none">
            <a:spAutoFit/>
          </a:bodyPr>
          <a:lstStyle/>
          <a:p>
            <a:r>
              <a:rPr lang="ru-RU" sz="3200" b="1">
                <a:solidFill>
                  <a:srgbClr val="0000FF"/>
                </a:solidFill>
              </a:rPr>
              <a:t>Мочевой пузырь</a:t>
            </a:r>
          </a:p>
        </p:txBody>
      </p:sp>
      <p:sp>
        <p:nvSpPr>
          <p:cNvPr id="20492" name="AutoShape 12"/>
          <p:cNvSpPr>
            <a:spLocks noChangeArrowheads="1"/>
          </p:cNvSpPr>
          <p:nvPr/>
        </p:nvSpPr>
        <p:spPr bwMode="auto">
          <a:xfrm>
            <a:off x="1547813" y="2781300"/>
            <a:ext cx="1295400" cy="144463"/>
          </a:xfrm>
          <a:prstGeom prst="leftArrow">
            <a:avLst>
              <a:gd name="adj1" fmla="val 50000"/>
              <a:gd name="adj2" fmla="val 224175"/>
            </a:avLst>
          </a:prstGeom>
          <a:solidFill>
            <a:srgbClr val="FF3300"/>
          </a:solidFill>
          <a:ln w="9525">
            <a:solidFill>
              <a:schemeClr val="tx1"/>
            </a:solidFill>
            <a:miter lim="800000"/>
            <a:headEnd/>
            <a:tailEnd/>
          </a:ln>
          <a:effectLst/>
        </p:spPr>
        <p:txBody>
          <a:bodyPr wrap="none" anchor="ctr"/>
          <a:lstStyle/>
          <a:p>
            <a:endParaRPr lang="ru-RU"/>
          </a:p>
        </p:txBody>
      </p:sp>
      <p:sp>
        <p:nvSpPr>
          <p:cNvPr id="20493" name="AutoShape 13"/>
          <p:cNvSpPr>
            <a:spLocks noChangeArrowheads="1"/>
          </p:cNvSpPr>
          <p:nvPr/>
        </p:nvSpPr>
        <p:spPr bwMode="auto">
          <a:xfrm>
            <a:off x="1547813" y="3284538"/>
            <a:ext cx="1295400" cy="144462"/>
          </a:xfrm>
          <a:prstGeom prst="leftArrow">
            <a:avLst>
              <a:gd name="adj1" fmla="val 50000"/>
              <a:gd name="adj2" fmla="val 224177"/>
            </a:avLst>
          </a:prstGeom>
          <a:solidFill>
            <a:srgbClr val="FF3300"/>
          </a:solidFill>
          <a:ln w="9525">
            <a:solidFill>
              <a:schemeClr val="tx1"/>
            </a:solidFill>
            <a:miter lim="800000"/>
            <a:headEnd/>
            <a:tailEnd/>
          </a:ln>
          <a:effectLst/>
        </p:spPr>
        <p:txBody>
          <a:bodyPr wrap="none" anchor="ctr"/>
          <a:lstStyle/>
          <a:p>
            <a:endParaRPr lang="ru-RU"/>
          </a:p>
        </p:txBody>
      </p:sp>
      <p:sp>
        <p:nvSpPr>
          <p:cNvPr id="20494" name="Text Box 14"/>
          <p:cNvSpPr txBox="1">
            <a:spLocks noChangeArrowheads="1"/>
          </p:cNvSpPr>
          <p:nvPr/>
        </p:nvSpPr>
        <p:spPr bwMode="auto">
          <a:xfrm>
            <a:off x="0" y="3716338"/>
            <a:ext cx="9144000" cy="1554162"/>
          </a:xfrm>
          <a:prstGeom prst="rect">
            <a:avLst/>
          </a:prstGeom>
          <a:noFill/>
          <a:ln w="9525">
            <a:noFill/>
            <a:miter lim="800000"/>
            <a:headEnd/>
            <a:tailEnd/>
          </a:ln>
          <a:effectLst/>
        </p:spPr>
        <p:txBody>
          <a:bodyPr>
            <a:spAutoFit/>
          </a:bodyPr>
          <a:lstStyle/>
          <a:p>
            <a:r>
              <a:rPr lang="ru-RU" sz="3200" b="1">
                <a:solidFill>
                  <a:srgbClr val="0000FF"/>
                </a:solidFill>
              </a:rPr>
              <a:t>У человека две </a:t>
            </a:r>
            <a:r>
              <a:rPr lang="ru-RU" sz="3200" b="1">
                <a:solidFill>
                  <a:srgbClr val="FF3300"/>
                </a:solidFill>
              </a:rPr>
              <a:t>почки</a:t>
            </a:r>
            <a:r>
              <a:rPr lang="ru-RU" sz="3200" b="1">
                <a:solidFill>
                  <a:srgbClr val="0000FF"/>
                </a:solidFill>
              </a:rPr>
              <a:t> коричневато –</a:t>
            </a:r>
          </a:p>
          <a:p>
            <a:r>
              <a:rPr lang="ru-RU" sz="3200" b="1">
                <a:solidFill>
                  <a:srgbClr val="0000FF"/>
                </a:solidFill>
              </a:rPr>
              <a:t>красного цвета, в задней части брюшной</a:t>
            </a:r>
          </a:p>
          <a:p>
            <a:r>
              <a:rPr lang="ru-RU" sz="3200" b="1">
                <a:solidFill>
                  <a:srgbClr val="0000FF"/>
                </a:solidFill>
              </a:rPr>
              <a:t>полости. </a:t>
            </a:r>
          </a:p>
        </p:txBody>
      </p:sp>
      <p:sp>
        <p:nvSpPr>
          <p:cNvPr id="20495" name="Text Box 15"/>
          <p:cNvSpPr txBox="1">
            <a:spLocks noChangeArrowheads="1"/>
          </p:cNvSpPr>
          <p:nvPr/>
        </p:nvSpPr>
        <p:spPr bwMode="auto">
          <a:xfrm>
            <a:off x="0" y="5229225"/>
            <a:ext cx="9167813" cy="1066800"/>
          </a:xfrm>
          <a:prstGeom prst="rect">
            <a:avLst/>
          </a:prstGeom>
          <a:noFill/>
          <a:ln w="9525">
            <a:noFill/>
            <a:miter lim="800000"/>
            <a:headEnd/>
            <a:tailEnd/>
          </a:ln>
          <a:effectLst/>
        </p:spPr>
        <p:txBody>
          <a:bodyPr wrap="none">
            <a:spAutoFit/>
          </a:bodyPr>
          <a:lstStyle/>
          <a:p>
            <a:r>
              <a:rPr lang="ru-RU" sz="3200" b="1" i="1">
                <a:solidFill>
                  <a:srgbClr val="0000FF"/>
                </a:solidFill>
              </a:rPr>
              <a:t>От почек тянутся длинные полые трубки</a:t>
            </a:r>
          </a:p>
          <a:p>
            <a:r>
              <a:rPr lang="ru-RU" sz="3200" b="1" i="1">
                <a:solidFill>
                  <a:srgbClr val="0000FF"/>
                </a:solidFill>
              </a:rPr>
              <a:t>- </a:t>
            </a:r>
            <a:r>
              <a:rPr lang="ru-RU" sz="3200" b="1" i="1">
                <a:solidFill>
                  <a:srgbClr val="FF3300"/>
                </a:solidFill>
              </a:rPr>
              <a:t>мочеточники.</a:t>
            </a:r>
          </a:p>
        </p:txBody>
      </p:sp>
      <p:sp>
        <p:nvSpPr>
          <p:cNvPr id="20496" name="Text Box 16"/>
          <p:cNvSpPr txBox="1">
            <a:spLocks noChangeArrowheads="1"/>
          </p:cNvSpPr>
          <p:nvPr/>
        </p:nvSpPr>
        <p:spPr bwMode="auto">
          <a:xfrm>
            <a:off x="-73025" y="6278563"/>
            <a:ext cx="9217025" cy="579437"/>
          </a:xfrm>
          <a:prstGeom prst="rect">
            <a:avLst/>
          </a:prstGeom>
          <a:noFill/>
          <a:ln w="9525">
            <a:noFill/>
            <a:miter lim="800000"/>
            <a:headEnd/>
            <a:tailEnd/>
          </a:ln>
          <a:effectLst/>
        </p:spPr>
        <p:txBody>
          <a:bodyPr>
            <a:spAutoFit/>
          </a:bodyPr>
          <a:lstStyle/>
          <a:p>
            <a:r>
              <a:rPr lang="ru-RU" sz="3200" b="1" i="1">
                <a:solidFill>
                  <a:srgbClr val="0000FF"/>
                </a:solidFill>
              </a:rPr>
              <a:t>Они соединяют почки с </a:t>
            </a:r>
            <a:r>
              <a:rPr lang="ru-RU" sz="3200" b="1" i="1">
                <a:solidFill>
                  <a:srgbClr val="FF3300"/>
                </a:solidFill>
              </a:rPr>
              <a:t>мочевым пузырём.</a:t>
            </a:r>
          </a:p>
        </p:txBody>
      </p:sp>
      <p:pic>
        <p:nvPicPr>
          <p:cNvPr id="20497" name="Picture 17" descr="cat14"/>
          <p:cNvPicPr>
            <a:picLocks noChangeAspect="1" noChangeArrowheads="1" noCrop="1"/>
          </p:cNvPicPr>
          <p:nvPr/>
        </p:nvPicPr>
        <p:blipFill>
          <a:blip r:embed="rId4" cstate="print"/>
          <a:srcRect/>
          <a:stretch>
            <a:fillRect/>
          </a:stretch>
        </p:blipFill>
        <p:spPr bwMode="auto">
          <a:xfrm>
            <a:off x="3635375" y="1268413"/>
            <a:ext cx="2159000" cy="14573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 calcmode="lin" valueType="num">
                                      <p:cBhvr>
                                        <p:cTn id="7" dur="500" fill="hold"/>
                                        <p:tgtEl>
                                          <p:spTgt spid="20489"/>
                                        </p:tgtEl>
                                        <p:attrNameLst>
                                          <p:attrName>ppt_w</p:attrName>
                                        </p:attrNameLst>
                                      </p:cBhvr>
                                      <p:tavLst>
                                        <p:tav tm="0">
                                          <p:val>
                                            <p:fltVal val="0"/>
                                          </p:val>
                                        </p:tav>
                                        <p:tav tm="100000">
                                          <p:val>
                                            <p:strVal val="#ppt_w"/>
                                          </p:val>
                                        </p:tav>
                                      </p:tavLst>
                                    </p:anim>
                                    <p:anim calcmode="lin" valueType="num">
                                      <p:cBhvr>
                                        <p:cTn id="8" dur="500" fill="hold"/>
                                        <p:tgtEl>
                                          <p:spTgt spid="20489"/>
                                        </p:tgtEl>
                                        <p:attrNameLst>
                                          <p:attrName>ppt_h</p:attrName>
                                        </p:attrNameLst>
                                      </p:cBhvr>
                                      <p:tavLst>
                                        <p:tav tm="0">
                                          <p:val>
                                            <p:fltVal val="0"/>
                                          </p:val>
                                        </p:tav>
                                        <p:tav tm="100000">
                                          <p:val>
                                            <p:strVal val="#ppt_h"/>
                                          </p:val>
                                        </p:tav>
                                      </p:tavLst>
                                    </p:anim>
                                    <p:animEffect transition="in" filter="fade">
                                      <p:cBhvr>
                                        <p:cTn id="9" dur="500"/>
                                        <p:tgtEl>
                                          <p:spTgt spid="20489"/>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0487"/>
                                        </p:tgtEl>
                                        <p:attrNameLst>
                                          <p:attrName>style.visibility</p:attrName>
                                        </p:attrNameLst>
                                      </p:cBhvr>
                                      <p:to>
                                        <p:strVal val="visible"/>
                                      </p:to>
                                    </p:set>
                                    <p:animEffect transition="in" filter="blinds(horizontal)">
                                      <p:cBhvr>
                                        <p:cTn id="14" dur="500"/>
                                        <p:tgtEl>
                                          <p:spTgt spid="2048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20488"/>
                                        </p:tgtEl>
                                        <p:attrNameLst>
                                          <p:attrName>style.visibility</p:attrName>
                                        </p:attrNameLst>
                                      </p:cBhvr>
                                      <p:to>
                                        <p:strVal val="visible"/>
                                      </p:to>
                                    </p:set>
                                    <p:anim calcmode="lin" valueType="num">
                                      <p:cBhvr>
                                        <p:cTn id="19" dur="500" fill="hold"/>
                                        <p:tgtEl>
                                          <p:spTgt spid="20488"/>
                                        </p:tgtEl>
                                        <p:attrNameLst>
                                          <p:attrName>ppt_w</p:attrName>
                                        </p:attrNameLst>
                                      </p:cBhvr>
                                      <p:tavLst>
                                        <p:tav tm="0">
                                          <p:val>
                                            <p:fltVal val="0"/>
                                          </p:val>
                                        </p:tav>
                                        <p:tav tm="100000">
                                          <p:val>
                                            <p:strVal val="#ppt_w"/>
                                          </p:val>
                                        </p:tav>
                                      </p:tavLst>
                                    </p:anim>
                                    <p:anim calcmode="lin" valueType="num">
                                      <p:cBhvr>
                                        <p:cTn id="20" dur="500" fill="hold"/>
                                        <p:tgtEl>
                                          <p:spTgt spid="20488"/>
                                        </p:tgtEl>
                                        <p:attrNameLst>
                                          <p:attrName>ppt_h</p:attrName>
                                        </p:attrNameLst>
                                      </p:cBhvr>
                                      <p:tavLst>
                                        <p:tav tm="0">
                                          <p:val>
                                            <p:fltVal val="0"/>
                                          </p:val>
                                        </p:tav>
                                        <p:tav tm="100000">
                                          <p:val>
                                            <p:strVal val="#ppt_h"/>
                                          </p:val>
                                        </p:tav>
                                      </p:tavLst>
                                    </p:anim>
                                    <p:animEffect transition="in" filter="fade">
                                      <p:cBhvr>
                                        <p:cTn id="21" dur="500"/>
                                        <p:tgtEl>
                                          <p:spTgt spid="2048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0486"/>
                                        </p:tgtEl>
                                        <p:attrNameLst>
                                          <p:attrName>style.visibility</p:attrName>
                                        </p:attrNameLst>
                                      </p:cBhvr>
                                      <p:to>
                                        <p:strVal val="visible"/>
                                      </p:to>
                                    </p:set>
                                    <p:animEffect transition="in" filter="blinds(horizontal)">
                                      <p:cBhvr>
                                        <p:cTn id="26" dur="500"/>
                                        <p:tgtEl>
                                          <p:spTgt spid="20486"/>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20494"/>
                                        </p:tgtEl>
                                        <p:attrNameLst>
                                          <p:attrName>style.visibility</p:attrName>
                                        </p:attrNameLst>
                                      </p:cBhvr>
                                      <p:to>
                                        <p:strVal val="visible"/>
                                      </p:to>
                                    </p:set>
                                    <p:anim calcmode="lin" valueType="num">
                                      <p:cBhvr>
                                        <p:cTn id="31" dur="1000" fill="hold"/>
                                        <p:tgtEl>
                                          <p:spTgt spid="20494"/>
                                        </p:tgtEl>
                                        <p:attrNameLst>
                                          <p:attrName>ppt_w</p:attrName>
                                        </p:attrNameLst>
                                      </p:cBhvr>
                                      <p:tavLst>
                                        <p:tav tm="0">
                                          <p:val>
                                            <p:strVal val="#ppt_w*0.70"/>
                                          </p:val>
                                        </p:tav>
                                        <p:tav tm="100000">
                                          <p:val>
                                            <p:strVal val="#ppt_w"/>
                                          </p:val>
                                        </p:tav>
                                      </p:tavLst>
                                    </p:anim>
                                    <p:anim calcmode="lin" valueType="num">
                                      <p:cBhvr>
                                        <p:cTn id="32" dur="1000" fill="hold"/>
                                        <p:tgtEl>
                                          <p:spTgt spid="20494"/>
                                        </p:tgtEl>
                                        <p:attrNameLst>
                                          <p:attrName>ppt_h</p:attrName>
                                        </p:attrNameLst>
                                      </p:cBhvr>
                                      <p:tavLst>
                                        <p:tav tm="0">
                                          <p:val>
                                            <p:strVal val="#ppt_h"/>
                                          </p:val>
                                        </p:tav>
                                        <p:tav tm="100000">
                                          <p:val>
                                            <p:strVal val="#ppt_h"/>
                                          </p:val>
                                        </p:tav>
                                      </p:tavLst>
                                    </p:anim>
                                    <p:animEffect transition="in" filter="fade">
                                      <p:cBhvr>
                                        <p:cTn id="33" dur="1000"/>
                                        <p:tgtEl>
                                          <p:spTgt spid="20494"/>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20495"/>
                                        </p:tgtEl>
                                        <p:attrNameLst>
                                          <p:attrName>style.visibility</p:attrName>
                                        </p:attrNameLst>
                                      </p:cBhvr>
                                      <p:to>
                                        <p:strVal val="visible"/>
                                      </p:to>
                                    </p:set>
                                    <p:anim calcmode="lin" valueType="num">
                                      <p:cBhvr>
                                        <p:cTn id="38" dur="1000" fill="hold"/>
                                        <p:tgtEl>
                                          <p:spTgt spid="20495"/>
                                        </p:tgtEl>
                                        <p:attrNameLst>
                                          <p:attrName>ppt_w</p:attrName>
                                        </p:attrNameLst>
                                      </p:cBhvr>
                                      <p:tavLst>
                                        <p:tav tm="0">
                                          <p:val>
                                            <p:strVal val="#ppt_w*0.70"/>
                                          </p:val>
                                        </p:tav>
                                        <p:tav tm="100000">
                                          <p:val>
                                            <p:strVal val="#ppt_w"/>
                                          </p:val>
                                        </p:tav>
                                      </p:tavLst>
                                    </p:anim>
                                    <p:anim calcmode="lin" valueType="num">
                                      <p:cBhvr>
                                        <p:cTn id="39" dur="1000" fill="hold"/>
                                        <p:tgtEl>
                                          <p:spTgt spid="20495"/>
                                        </p:tgtEl>
                                        <p:attrNameLst>
                                          <p:attrName>ppt_h</p:attrName>
                                        </p:attrNameLst>
                                      </p:cBhvr>
                                      <p:tavLst>
                                        <p:tav tm="0">
                                          <p:val>
                                            <p:strVal val="#ppt_h"/>
                                          </p:val>
                                        </p:tav>
                                        <p:tav tm="100000">
                                          <p:val>
                                            <p:strVal val="#ppt_h"/>
                                          </p:val>
                                        </p:tav>
                                      </p:tavLst>
                                    </p:anim>
                                    <p:animEffect transition="in" filter="fade">
                                      <p:cBhvr>
                                        <p:cTn id="40" dur="1000"/>
                                        <p:tgtEl>
                                          <p:spTgt spid="2049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grpId="0" nodeType="clickEffect">
                                  <p:stCondLst>
                                    <p:cond delay="0"/>
                                  </p:stCondLst>
                                  <p:childTnLst>
                                    <p:set>
                                      <p:cBhvr>
                                        <p:cTn id="44" dur="1" fill="hold">
                                          <p:stCondLst>
                                            <p:cond delay="0"/>
                                          </p:stCondLst>
                                        </p:cTn>
                                        <p:tgtEl>
                                          <p:spTgt spid="20492"/>
                                        </p:tgtEl>
                                        <p:attrNameLst>
                                          <p:attrName>style.visibility</p:attrName>
                                        </p:attrNameLst>
                                      </p:cBhvr>
                                      <p:to>
                                        <p:strVal val="visible"/>
                                      </p:to>
                                    </p:set>
                                    <p:anim calcmode="lin" valueType="num">
                                      <p:cBhvr>
                                        <p:cTn id="45" dur="500" fill="hold"/>
                                        <p:tgtEl>
                                          <p:spTgt spid="20492"/>
                                        </p:tgtEl>
                                        <p:attrNameLst>
                                          <p:attrName>ppt_w</p:attrName>
                                        </p:attrNameLst>
                                      </p:cBhvr>
                                      <p:tavLst>
                                        <p:tav tm="0">
                                          <p:val>
                                            <p:fltVal val="0"/>
                                          </p:val>
                                        </p:tav>
                                        <p:tav tm="100000">
                                          <p:val>
                                            <p:strVal val="#ppt_w"/>
                                          </p:val>
                                        </p:tav>
                                      </p:tavLst>
                                    </p:anim>
                                    <p:anim calcmode="lin" valueType="num">
                                      <p:cBhvr>
                                        <p:cTn id="46" dur="500" fill="hold"/>
                                        <p:tgtEl>
                                          <p:spTgt spid="20492"/>
                                        </p:tgtEl>
                                        <p:attrNameLst>
                                          <p:attrName>ppt_h</p:attrName>
                                        </p:attrNameLst>
                                      </p:cBhvr>
                                      <p:tavLst>
                                        <p:tav tm="0">
                                          <p:val>
                                            <p:fltVal val="0"/>
                                          </p:val>
                                        </p:tav>
                                        <p:tav tm="100000">
                                          <p:val>
                                            <p:strVal val="#ppt_h"/>
                                          </p:val>
                                        </p:tav>
                                      </p:tavLst>
                                    </p:anim>
                                    <p:animEffect transition="in" filter="fade">
                                      <p:cBhvr>
                                        <p:cTn id="47" dur="500"/>
                                        <p:tgtEl>
                                          <p:spTgt spid="20492"/>
                                        </p:tgtEl>
                                      </p:cBhvr>
                                    </p:animEffect>
                                  </p:childTnLst>
                                </p:cTn>
                              </p:par>
                            </p:childTnLst>
                          </p:cTn>
                        </p:par>
                      </p:childTnLst>
                    </p:cTn>
                  </p:par>
                  <p:par>
                    <p:cTn id="48" fill="hold">
                      <p:stCondLst>
                        <p:cond delay="indefinite"/>
                      </p:stCondLst>
                      <p:childTnLst>
                        <p:par>
                          <p:cTn id="49" fill="hold">
                            <p:stCondLst>
                              <p:cond delay="0"/>
                            </p:stCondLst>
                            <p:childTnLst>
                              <p:par>
                                <p:cTn id="50" presetID="15" presetClass="entr" presetSubtype="0" fill="hold" grpId="0" nodeType="clickEffect">
                                  <p:stCondLst>
                                    <p:cond delay="0"/>
                                  </p:stCondLst>
                                  <p:childTnLst>
                                    <p:set>
                                      <p:cBhvr>
                                        <p:cTn id="51" dur="1" fill="hold">
                                          <p:stCondLst>
                                            <p:cond delay="0"/>
                                          </p:stCondLst>
                                        </p:cTn>
                                        <p:tgtEl>
                                          <p:spTgt spid="20490"/>
                                        </p:tgtEl>
                                        <p:attrNameLst>
                                          <p:attrName>style.visibility</p:attrName>
                                        </p:attrNameLst>
                                      </p:cBhvr>
                                      <p:to>
                                        <p:strVal val="visible"/>
                                      </p:to>
                                    </p:set>
                                    <p:anim calcmode="lin" valueType="num">
                                      <p:cBhvr>
                                        <p:cTn id="52" dur="1000" fill="hold"/>
                                        <p:tgtEl>
                                          <p:spTgt spid="20490"/>
                                        </p:tgtEl>
                                        <p:attrNameLst>
                                          <p:attrName>ppt_w</p:attrName>
                                        </p:attrNameLst>
                                      </p:cBhvr>
                                      <p:tavLst>
                                        <p:tav tm="0">
                                          <p:val>
                                            <p:fltVal val="0"/>
                                          </p:val>
                                        </p:tav>
                                        <p:tav tm="100000">
                                          <p:val>
                                            <p:strVal val="#ppt_w"/>
                                          </p:val>
                                        </p:tav>
                                      </p:tavLst>
                                    </p:anim>
                                    <p:anim calcmode="lin" valueType="num">
                                      <p:cBhvr>
                                        <p:cTn id="53" dur="1000" fill="hold"/>
                                        <p:tgtEl>
                                          <p:spTgt spid="20490"/>
                                        </p:tgtEl>
                                        <p:attrNameLst>
                                          <p:attrName>ppt_h</p:attrName>
                                        </p:attrNameLst>
                                      </p:cBhvr>
                                      <p:tavLst>
                                        <p:tav tm="0">
                                          <p:val>
                                            <p:fltVal val="0"/>
                                          </p:val>
                                        </p:tav>
                                        <p:tav tm="100000">
                                          <p:val>
                                            <p:strVal val="#ppt_h"/>
                                          </p:val>
                                        </p:tav>
                                      </p:tavLst>
                                    </p:anim>
                                    <p:anim calcmode="lin" valueType="num">
                                      <p:cBhvr>
                                        <p:cTn id="54" dur="1000" fill="hold"/>
                                        <p:tgtEl>
                                          <p:spTgt spid="20490"/>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2049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grpId="0" nodeType="clickEffect">
                                  <p:stCondLst>
                                    <p:cond delay="0"/>
                                  </p:stCondLst>
                                  <p:childTnLst>
                                    <p:set>
                                      <p:cBhvr>
                                        <p:cTn id="59" dur="1" fill="hold">
                                          <p:stCondLst>
                                            <p:cond delay="0"/>
                                          </p:stCondLst>
                                        </p:cTn>
                                        <p:tgtEl>
                                          <p:spTgt spid="20496"/>
                                        </p:tgtEl>
                                        <p:attrNameLst>
                                          <p:attrName>style.visibility</p:attrName>
                                        </p:attrNameLst>
                                      </p:cBhvr>
                                      <p:to>
                                        <p:strVal val="visible"/>
                                      </p:to>
                                    </p:set>
                                    <p:anim calcmode="lin" valueType="num">
                                      <p:cBhvr>
                                        <p:cTn id="60" dur="1000" fill="hold"/>
                                        <p:tgtEl>
                                          <p:spTgt spid="20496"/>
                                        </p:tgtEl>
                                        <p:attrNameLst>
                                          <p:attrName>ppt_w</p:attrName>
                                        </p:attrNameLst>
                                      </p:cBhvr>
                                      <p:tavLst>
                                        <p:tav tm="0">
                                          <p:val>
                                            <p:strVal val="#ppt_w*0.70"/>
                                          </p:val>
                                        </p:tav>
                                        <p:tav tm="100000">
                                          <p:val>
                                            <p:strVal val="#ppt_w"/>
                                          </p:val>
                                        </p:tav>
                                      </p:tavLst>
                                    </p:anim>
                                    <p:anim calcmode="lin" valueType="num">
                                      <p:cBhvr>
                                        <p:cTn id="61" dur="1000" fill="hold"/>
                                        <p:tgtEl>
                                          <p:spTgt spid="20496"/>
                                        </p:tgtEl>
                                        <p:attrNameLst>
                                          <p:attrName>ppt_h</p:attrName>
                                        </p:attrNameLst>
                                      </p:cBhvr>
                                      <p:tavLst>
                                        <p:tav tm="0">
                                          <p:val>
                                            <p:strVal val="#ppt_h"/>
                                          </p:val>
                                        </p:tav>
                                        <p:tav tm="100000">
                                          <p:val>
                                            <p:strVal val="#ppt_h"/>
                                          </p:val>
                                        </p:tav>
                                      </p:tavLst>
                                    </p:anim>
                                    <p:animEffect transition="in" filter="fade">
                                      <p:cBhvr>
                                        <p:cTn id="62" dur="1000"/>
                                        <p:tgtEl>
                                          <p:spTgt spid="2049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0" fill="hold" grpId="0" nodeType="clickEffect">
                                  <p:stCondLst>
                                    <p:cond delay="0"/>
                                  </p:stCondLst>
                                  <p:childTnLst>
                                    <p:set>
                                      <p:cBhvr>
                                        <p:cTn id="66" dur="1" fill="hold">
                                          <p:stCondLst>
                                            <p:cond delay="0"/>
                                          </p:stCondLst>
                                        </p:cTn>
                                        <p:tgtEl>
                                          <p:spTgt spid="20493"/>
                                        </p:tgtEl>
                                        <p:attrNameLst>
                                          <p:attrName>style.visibility</p:attrName>
                                        </p:attrNameLst>
                                      </p:cBhvr>
                                      <p:to>
                                        <p:strVal val="visible"/>
                                      </p:to>
                                    </p:set>
                                    <p:anim calcmode="lin" valueType="num">
                                      <p:cBhvr>
                                        <p:cTn id="67" dur="500" fill="hold"/>
                                        <p:tgtEl>
                                          <p:spTgt spid="20493"/>
                                        </p:tgtEl>
                                        <p:attrNameLst>
                                          <p:attrName>ppt_w</p:attrName>
                                        </p:attrNameLst>
                                      </p:cBhvr>
                                      <p:tavLst>
                                        <p:tav tm="0">
                                          <p:val>
                                            <p:fltVal val="0"/>
                                          </p:val>
                                        </p:tav>
                                        <p:tav tm="100000">
                                          <p:val>
                                            <p:strVal val="#ppt_w"/>
                                          </p:val>
                                        </p:tav>
                                      </p:tavLst>
                                    </p:anim>
                                    <p:anim calcmode="lin" valueType="num">
                                      <p:cBhvr>
                                        <p:cTn id="68" dur="500" fill="hold"/>
                                        <p:tgtEl>
                                          <p:spTgt spid="20493"/>
                                        </p:tgtEl>
                                        <p:attrNameLst>
                                          <p:attrName>ppt_h</p:attrName>
                                        </p:attrNameLst>
                                      </p:cBhvr>
                                      <p:tavLst>
                                        <p:tav tm="0">
                                          <p:val>
                                            <p:fltVal val="0"/>
                                          </p:val>
                                        </p:tav>
                                        <p:tav tm="100000">
                                          <p:val>
                                            <p:strVal val="#ppt_h"/>
                                          </p:val>
                                        </p:tav>
                                      </p:tavLst>
                                    </p:anim>
                                    <p:animEffect transition="in" filter="fade">
                                      <p:cBhvr>
                                        <p:cTn id="69" dur="500"/>
                                        <p:tgtEl>
                                          <p:spTgt spid="20493"/>
                                        </p:tgtEl>
                                      </p:cBhvr>
                                    </p:animEffect>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20491"/>
                                        </p:tgtEl>
                                        <p:attrNameLst>
                                          <p:attrName>style.visibility</p:attrName>
                                        </p:attrNameLst>
                                      </p:cBhvr>
                                      <p:to>
                                        <p:strVal val="visible"/>
                                      </p:to>
                                    </p:set>
                                    <p:anim calcmode="lin" valueType="num">
                                      <p:cBhvr>
                                        <p:cTn id="74" dur="1000" fill="hold"/>
                                        <p:tgtEl>
                                          <p:spTgt spid="20491"/>
                                        </p:tgtEl>
                                        <p:attrNameLst>
                                          <p:attrName>ppt_w</p:attrName>
                                        </p:attrNameLst>
                                      </p:cBhvr>
                                      <p:tavLst>
                                        <p:tav tm="0">
                                          <p:val>
                                            <p:fltVal val="0"/>
                                          </p:val>
                                        </p:tav>
                                        <p:tav tm="100000">
                                          <p:val>
                                            <p:strVal val="#ppt_w"/>
                                          </p:val>
                                        </p:tav>
                                      </p:tavLst>
                                    </p:anim>
                                    <p:anim calcmode="lin" valueType="num">
                                      <p:cBhvr>
                                        <p:cTn id="75" dur="1000" fill="hold"/>
                                        <p:tgtEl>
                                          <p:spTgt spid="20491"/>
                                        </p:tgtEl>
                                        <p:attrNameLst>
                                          <p:attrName>ppt_h</p:attrName>
                                        </p:attrNameLst>
                                      </p:cBhvr>
                                      <p:tavLst>
                                        <p:tav tm="0">
                                          <p:val>
                                            <p:fltVal val="0"/>
                                          </p:val>
                                        </p:tav>
                                        <p:tav tm="100000">
                                          <p:val>
                                            <p:strVal val="#ppt_h"/>
                                          </p:val>
                                        </p:tav>
                                      </p:tavLst>
                                    </p:anim>
                                    <p:anim calcmode="lin" valueType="num">
                                      <p:cBhvr>
                                        <p:cTn id="76" dur="1000" fill="hold"/>
                                        <p:tgtEl>
                                          <p:spTgt spid="20491"/>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2049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p:bldP spid="20489" grpId="0" animBg="1"/>
      <p:bldP spid="20490" grpId="0"/>
      <p:bldP spid="20491" grpId="0"/>
      <p:bldP spid="20492" grpId="0" animBg="1"/>
      <p:bldP spid="20493" grpId="0" animBg="1"/>
      <p:bldP spid="20494" grpId="0"/>
      <p:bldP spid="20495" grpId="0"/>
      <p:bldP spid="2049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FFFF"/>
            </a:gs>
            <a:gs pos="100000">
              <a:srgbClr val="66CCFF"/>
            </a:gs>
          </a:gsLst>
          <a:lin ang="5400000" scaled="1"/>
        </a:gradFill>
        <a:effectLst/>
      </p:bgPr>
    </p:bg>
    <p:spTree>
      <p:nvGrpSpPr>
        <p:cNvPr id="1" name=""/>
        <p:cNvGrpSpPr/>
        <p:nvPr/>
      </p:nvGrpSpPr>
      <p:grpSpPr>
        <a:xfrm>
          <a:off x="0" y="0"/>
          <a:ext cx="0" cy="0"/>
          <a:chOff x="0" y="0"/>
          <a:chExt cx="0" cy="0"/>
        </a:xfrm>
      </p:grpSpPr>
      <p:pic>
        <p:nvPicPr>
          <p:cNvPr id="21508" name="Picture 4" descr="human209"/>
          <p:cNvPicPr>
            <a:picLocks noChangeAspect="1" noChangeArrowheads="1" noCrop="1"/>
          </p:cNvPicPr>
          <p:nvPr/>
        </p:nvPicPr>
        <p:blipFill>
          <a:blip r:embed="rId2" cstate="print"/>
          <a:srcRect/>
          <a:stretch>
            <a:fillRect/>
          </a:stretch>
        </p:blipFill>
        <p:spPr bwMode="auto">
          <a:xfrm>
            <a:off x="179388" y="115888"/>
            <a:ext cx="1657350" cy="1819275"/>
          </a:xfrm>
          <a:prstGeom prst="rect">
            <a:avLst/>
          </a:prstGeom>
          <a:noFill/>
        </p:spPr>
      </p:pic>
      <p:pic>
        <p:nvPicPr>
          <p:cNvPr id="21509" name="Picture 5" descr="human173"/>
          <p:cNvPicPr>
            <a:picLocks noChangeAspect="1" noChangeArrowheads="1" noCrop="1"/>
          </p:cNvPicPr>
          <p:nvPr/>
        </p:nvPicPr>
        <p:blipFill>
          <a:blip r:embed="rId3" cstate="print"/>
          <a:srcRect/>
          <a:stretch>
            <a:fillRect/>
          </a:stretch>
        </p:blipFill>
        <p:spPr bwMode="auto">
          <a:xfrm>
            <a:off x="899592" y="4797152"/>
            <a:ext cx="1246188" cy="1782762"/>
          </a:xfrm>
          <a:prstGeom prst="rect">
            <a:avLst/>
          </a:prstGeom>
          <a:noFill/>
        </p:spPr>
      </p:pic>
      <p:sp>
        <p:nvSpPr>
          <p:cNvPr id="21511" name="WordArt 7"/>
          <p:cNvSpPr>
            <a:spLocks noChangeArrowheads="1" noChangeShapeType="1" noTextEdit="1"/>
          </p:cNvSpPr>
          <p:nvPr/>
        </p:nvSpPr>
        <p:spPr bwMode="auto">
          <a:xfrm>
            <a:off x="1979613" y="1052513"/>
            <a:ext cx="6913562" cy="801687"/>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3300"/>
                </a:solidFill>
                <a:effectLst>
                  <a:outerShdw dist="125724" dir="18900000" algn="ctr" rotWithShape="0">
                    <a:srgbClr val="000099"/>
                  </a:outerShdw>
                </a:effectLst>
                <a:latin typeface="Impact"/>
              </a:rPr>
              <a:t>внутренние  органы  человека</a:t>
            </a:r>
          </a:p>
        </p:txBody>
      </p:sp>
      <p:sp>
        <p:nvSpPr>
          <p:cNvPr id="21512" name="WordArt 8"/>
          <p:cNvSpPr>
            <a:spLocks noChangeArrowheads="1" noChangeShapeType="1" noTextEdit="1"/>
          </p:cNvSpPr>
          <p:nvPr/>
        </p:nvSpPr>
        <p:spPr bwMode="auto">
          <a:xfrm>
            <a:off x="1979613" y="0"/>
            <a:ext cx="6842125" cy="1008063"/>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3300"/>
                </a:solidFill>
                <a:effectLst>
                  <a:outerShdw dist="125724" dir="18900000" algn="ctr" rotWithShape="0">
                    <a:srgbClr val="000099"/>
                  </a:outerShdw>
                </a:effectLst>
                <a:latin typeface="Impact"/>
              </a:rPr>
              <a:t>Вспомните ,   как   называются</a:t>
            </a:r>
          </a:p>
        </p:txBody>
      </p:sp>
      <p:pic>
        <p:nvPicPr>
          <p:cNvPr id="21513" name="Picture 9" descr="Внутренние органы человека"/>
          <p:cNvPicPr>
            <a:picLocks noChangeAspect="1" noChangeArrowheads="1"/>
          </p:cNvPicPr>
          <p:nvPr/>
        </p:nvPicPr>
        <p:blipFill>
          <a:blip r:embed="rId4" cstate="print"/>
          <a:srcRect/>
          <a:stretch>
            <a:fillRect/>
          </a:stretch>
        </p:blipFill>
        <p:spPr bwMode="auto">
          <a:xfrm>
            <a:off x="6516688" y="1844675"/>
            <a:ext cx="2411412" cy="4824413"/>
          </a:xfrm>
          <a:prstGeom prst="rect">
            <a:avLst/>
          </a:prstGeom>
          <a:noFill/>
          <a:ln w="76200" cmpd="tri">
            <a:solidFill>
              <a:srgbClr val="0000FF"/>
            </a:solidFill>
            <a:miter lim="800000"/>
            <a:headEnd/>
            <a:tailEnd/>
          </a:ln>
        </p:spPr>
      </p:pic>
      <p:sp>
        <p:nvSpPr>
          <p:cNvPr id="21515" name="Rectangle 11"/>
          <p:cNvSpPr>
            <a:spLocks noChangeArrowheads="1"/>
          </p:cNvSpPr>
          <p:nvPr/>
        </p:nvSpPr>
        <p:spPr bwMode="auto">
          <a:xfrm>
            <a:off x="4140200" y="4532313"/>
            <a:ext cx="2205038" cy="579437"/>
          </a:xfrm>
          <a:prstGeom prst="rect">
            <a:avLst/>
          </a:prstGeom>
          <a:noFill/>
          <a:ln w="9525">
            <a:noFill/>
            <a:miter lim="800000"/>
            <a:headEnd/>
            <a:tailEnd/>
          </a:ln>
          <a:effectLst/>
        </p:spPr>
        <p:txBody>
          <a:bodyPr wrap="none">
            <a:spAutoFit/>
          </a:bodyPr>
          <a:lstStyle/>
          <a:p>
            <a:r>
              <a:rPr lang="ru-RU" sz="3200" b="1" i="1">
                <a:solidFill>
                  <a:srgbClr val="3333FF"/>
                </a:solidFill>
                <a:hlinkMouseOver r:id="" action="ppaction://noaction">
                  <a:snd r:embed="rId5" name="applause.wav"/>
                </a:hlinkMouseOver>
              </a:rPr>
              <a:t>Кишечник</a:t>
            </a:r>
          </a:p>
        </p:txBody>
      </p:sp>
      <p:sp>
        <p:nvSpPr>
          <p:cNvPr id="21516" name="Text Box 12"/>
          <p:cNvSpPr txBox="1">
            <a:spLocks noChangeArrowheads="1"/>
          </p:cNvSpPr>
          <p:nvPr/>
        </p:nvSpPr>
        <p:spPr bwMode="auto">
          <a:xfrm>
            <a:off x="4140200" y="4005263"/>
            <a:ext cx="1968500" cy="579437"/>
          </a:xfrm>
          <a:prstGeom prst="rect">
            <a:avLst/>
          </a:prstGeom>
          <a:noFill/>
          <a:ln w="9525">
            <a:noFill/>
            <a:miter lim="800000"/>
            <a:headEnd/>
            <a:tailEnd/>
          </a:ln>
          <a:effectLst/>
        </p:spPr>
        <p:txBody>
          <a:bodyPr wrap="none">
            <a:spAutoFit/>
          </a:bodyPr>
          <a:lstStyle/>
          <a:p>
            <a:r>
              <a:rPr lang="ru-RU" sz="3200" b="1" i="1">
                <a:solidFill>
                  <a:srgbClr val="0000FF"/>
                </a:solidFill>
                <a:hlinkMouseOver r:id="" action="ppaction://noaction">
                  <a:snd r:embed="rId5" name="applause.wav"/>
                </a:hlinkMouseOver>
              </a:rPr>
              <a:t>Желудок</a:t>
            </a:r>
          </a:p>
        </p:txBody>
      </p:sp>
      <p:sp>
        <p:nvSpPr>
          <p:cNvPr id="21517" name="Text Box 13"/>
          <p:cNvSpPr txBox="1">
            <a:spLocks noChangeArrowheads="1"/>
          </p:cNvSpPr>
          <p:nvPr/>
        </p:nvSpPr>
        <p:spPr bwMode="auto">
          <a:xfrm>
            <a:off x="4572000" y="3429000"/>
            <a:ext cx="1651000" cy="579438"/>
          </a:xfrm>
          <a:prstGeom prst="rect">
            <a:avLst/>
          </a:prstGeom>
          <a:noFill/>
          <a:ln w="9525">
            <a:noFill/>
            <a:miter lim="800000"/>
            <a:headEnd/>
            <a:tailEnd/>
          </a:ln>
          <a:effectLst/>
        </p:spPr>
        <p:txBody>
          <a:bodyPr wrap="none">
            <a:spAutoFit/>
          </a:bodyPr>
          <a:lstStyle/>
          <a:p>
            <a:r>
              <a:rPr lang="ru-RU" sz="3200" b="1" i="1">
                <a:solidFill>
                  <a:srgbClr val="0000FF"/>
                </a:solidFill>
                <a:hlinkMouseOver r:id="" action="ppaction://noaction">
                  <a:snd r:embed="rId5" name="applause.wav"/>
                </a:hlinkMouseOver>
              </a:rPr>
              <a:t>Печень</a:t>
            </a:r>
          </a:p>
        </p:txBody>
      </p:sp>
      <p:sp>
        <p:nvSpPr>
          <p:cNvPr id="21518" name="Text Box 14"/>
          <p:cNvSpPr txBox="1">
            <a:spLocks noChangeArrowheads="1"/>
          </p:cNvSpPr>
          <p:nvPr/>
        </p:nvSpPr>
        <p:spPr bwMode="auto">
          <a:xfrm>
            <a:off x="4572000" y="2924175"/>
            <a:ext cx="1689100" cy="579438"/>
          </a:xfrm>
          <a:prstGeom prst="rect">
            <a:avLst/>
          </a:prstGeom>
          <a:noFill/>
          <a:ln w="9525">
            <a:noFill/>
            <a:miter lim="800000"/>
            <a:headEnd/>
            <a:tailEnd/>
          </a:ln>
          <a:effectLst/>
        </p:spPr>
        <p:txBody>
          <a:bodyPr wrap="none">
            <a:spAutoFit/>
          </a:bodyPr>
          <a:lstStyle/>
          <a:p>
            <a:r>
              <a:rPr lang="ru-RU" sz="3200" b="1" i="1">
                <a:solidFill>
                  <a:srgbClr val="0000FF"/>
                </a:solidFill>
                <a:hlinkMouseOver r:id="" action="ppaction://noaction">
                  <a:snd r:embed="rId5" name="applause.wav"/>
                </a:hlinkMouseOver>
              </a:rPr>
              <a:t>Сердце</a:t>
            </a:r>
          </a:p>
        </p:txBody>
      </p:sp>
      <p:sp>
        <p:nvSpPr>
          <p:cNvPr id="21519" name="Text Box 15"/>
          <p:cNvSpPr txBox="1">
            <a:spLocks noChangeArrowheads="1"/>
          </p:cNvSpPr>
          <p:nvPr/>
        </p:nvSpPr>
        <p:spPr bwMode="auto">
          <a:xfrm>
            <a:off x="4500563" y="2349500"/>
            <a:ext cx="1585912" cy="579438"/>
          </a:xfrm>
          <a:prstGeom prst="rect">
            <a:avLst/>
          </a:prstGeom>
          <a:noFill/>
          <a:ln w="9525">
            <a:noFill/>
            <a:miter lim="800000"/>
            <a:headEnd/>
            <a:tailEnd/>
          </a:ln>
          <a:effectLst/>
        </p:spPr>
        <p:txBody>
          <a:bodyPr wrap="none">
            <a:spAutoFit/>
          </a:bodyPr>
          <a:lstStyle/>
          <a:p>
            <a:r>
              <a:rPr lang="ru-RU" sz="3200" b="1" i="1">
                <a:solidFill>
                  <a:srgbClr val="0066FF"/>
                </a:solidFill>
                <a:hlinkMouseOver r:id="" action="ppaction://noaction">
                  <a:snd r:embed="rId5" name="applause.wav"/>
                </a:hlinkMouseOver>
              </a:rPr>
              <a:t>Лёгкие</a:t>
            </a:r>
          </a:p>
        </p:txBody>
      </p:sp>
      <p:sp>
        <p:nvSpPr>
          <p:cNvPr id="21520" name="Text Box 16"/>
          <p:cNvSpPr txBox="1">
            <a:spLocks noChangeArrowheads="1"/>
          </p:cNvSpPr>
          <p:nvPr/>
        </p:nvSpPr>
        <p:spPr bwMode="auto">
          <a:xfrm>
            <a:off x="2916238" y="1844675"/>
            <a:ext cx="3254375" cy="579438"/>
          </a:xfrm>
          <a:prstGeom prst="rect">
            <a:avLst/>
          </a:prstGeom>
          <a:noFill/>
          <a:ln w="9525">
            <a:noFill/>
            <a:miter lim="800000"/>
            <a:headEnd/>
            <a:tailEnd/>
          </a:ln>
          <a:effectLst/>
        </p:spPr>
        <p:txBody>
          <a:bodyPr wrap="none">
            <a:spAutoFit/>
          </a:bodyPr>
          <a:lstStyle/>
          <a:p>
            <a:r>
              <a:rPr lang="ru-RU" sz="3200" b="1" i="1" u="sng">
                <a:solidFill>
                  <a:schemeClr val="hlink"/>
                </a:solidFill>
                <a:hlinkMouseOver r:id="" action="ppaction://noaction">
                  <a:snd r:embed="rId5" name="applause.wav"/>
                </a:hlinkMouseOver>
              </a:rPr>
              <a:t>Головной</a:t>
            </a:r>
            <a:r>
              <a:rPr lang="ru-RU" sz="3200" b="1" i="1" u="sng">
                <a:solidFill>
                  <a:schemeClr val="hlink"/>
                </a:solidFill>
              </a:rPr>
              <a:t> мозг</a:t>
            </a:r>
          </a:p>
        </p:txBody>
      </p:sp>
      <p:sp>
        <p:nvSpPr>
          <p:cNvPr id="21521" name="AutoShape 17"/>
          <p:cNvSpPr>
            <a:spLocks noChangeArrowheads="1"/>
          </p:cNvSpPr>
          <p:nvPr/>
        </p:nvSpPr>
        <p:spPr bwMode="auto">
          <a:xfrm>
            <a:off x="6156325" y="2205038"/>
            <a:ext cx="1223963" cy="144462"/>
          </a:xfrm>
          <a:prstGeom prst="rightArrow">
            <a:avLst>
              <a:gd name="adj1" fmla="val 50000"/>
              <a:gd name="adj2" fmla="val 211814"/>
            </a:avLst>
          </a:prstGeom>
          <a:solidFill>
            <a:srgbClr val="FF3300"/>
          </a:solidFill>
          <a:ln w="9525">
            <a:solidFill>
              <a:schemeClr val="tx1"/>
            </a:solidFill>
            <a:miter lim="800000"/>
            <a:headEnd/>
            <a:tailEnd/>
          </a:ln>
          <a:effectLst/>
        </p:spPr>
        <p:txBody>
          <a:bodyPr wrap="none" anchor="ctr"/>
          <a:lstStyle/>
          <a:p>
            <a:endParaRPr lang="ru-RU"/>
          </a:p>
        </p:txBody>
      </p:sp>
      <p:sp>
        <p:nvSpPr>
          <p:cNvPr id="21522" name="AutoShape 18"/>
          <p:cNvSpPr>
            <a:spLocks noChangeArrowheads="1"/>
          </p:cNvSpPr>
          <p:nvPr/>
        </p:nvSpPr>
        <p:spPr bwMode="auto">
          <a:xfrm>
            <a:off x="6300788" y="4797425"/>
            <a:ext cx="1223962" cy="144463"/>
          </a:xfrm>
          <a:prstGeom prst="rightArrow">
            <a:avLst>
              <a:gd name="adj1" fmla="val 50000"/>
              <a:gd name="adj2" fmla="val 211812"/>
            </a:avLst>
          </a:prstGeom>
          <a:solidFill>
            <a:srgbClr val="FF3300"/>
          </a:solidFill>
          <a:ln w="9525">
            <a:solidFill>
              <a:schemeClr val="tx1"/>
            </a:solidFill>
            <a:miter lim="800000"/>
            <a:headEnd/>
            <a:tailEnd/>
          </a:ln>
          <a:effectLst/>
        </p:spPr>
        <p:txBody>
          <a:bodyPr wrap="none" anchor="ctr"/>
          <a:lstStyle/>
          <a:p>
            <a:endParaRPr lang="ru-RU"/>
          </a:p>
        </p:txBody>
      </p:sp>
      <p:sp>
        <p:nvSpPr>
          <p:cNvPr id="21523" name="AutoShape 19"/>
          <p:cNvSpPr>
            <a:spLocks noChangeArrowheads="1"/>
          </p:cNvSpPr>
          <p:nvPr/>
        </p:nvSpPr>
        <p:spPr bwMode="auto">
          <a:xfrm rot="1693042">
            <a:off x="5940425" y="2924175"/>
            <a:ext cx="1657350" cy="144463"/>
          </a:xfrm>
          <a:prstGeom prst="rightArrow">
            <a:avLst>
              <a:gd name="adj1" fmla="val 50000"/>
              <a:gd name="adj2" fmla="val 286812"/>
            </a:avLst>
          </a:prstGeom>
          <a:solidFill>
            <a:srgbClr val="FF3300"/>
          </a:solidFill>
          <a:ln w="9525">
            <a:solidFill>
              <a:schemeClr val="tx1"/>
            </a:solidFill>
            <a:miter lim="800000"/>
            <a:headEnd/>
            <a:tailEnd/>
          </a:ln>
          <a:effectLst/>
        </p:spPr>
        <p:txBody>
          <a:bodyPr wrap="none" anchor="ctr"/>
          <a:lstStyle/>
          <a:p>
            <a:endParaRPr lang="ru-RU"/>
          </a:p>
        </p:txBody>
      </p:sp>
      <p:sp>
        <p:nvSpPr>
          <p:cNvPr id="21524" name="AutoShape 20"/>
          <p:cNvSpPr>
            <a:spLocks noChangeArrowheads="1"/>
          </p:cNvSpPr>
          <p:nvPr/>
        </p:nvSpPr>
        <p:spPr bwMode="auto">
          <a:xfrm rot="1468947">
            <a:off x="6156325" y="3500438"/>
            <a:ext cx="1657350" cy="146050"/>
          </a:xfrm>
          <a:prstGeom prst="rightArrow">
            <a:avLst>
              <a:gd name="adj1" fmla="val 50000"/>
              <a:gd name="adj2" fmla="val 283696"/>
            </a:avLst>
          </a:prstGeom>
          <a:solidFill>
            <a:srgbClr val="FF3300"/>
          </a:solidFill>
          <a:ln w="9525">
            <a:solidFill>
              <a:schemeClr val="tx1"/>
            </a:solidFill>
            <a:miter lim="800000"/>
            <a:headEnd/>
            <a:tailEnd/>
          </a:ln>
          <a:effectLst/>
        </p:spPr>
        <p:txBody>
          <a:bodyPr wrap="none" anchor="ctr"/>
          <a:lstStyle/>
          <a:p>
            <a:endParaRPr lang="ru-RU"/>
          </a:p>
        </p:txBody>
      </p:sp>
      <p:sp>
        <p:nvSpPr>
          <p:cNvPr id="21525" name="AutoShape 21"/>
          <p:cNvSpPr>
            <a:spLocks noChangeArrowheads="1"/>
          </p:cNvSpPr>
          <p:nvPr/>
        </p:nvSpPr>
        <p:spPr bwMode="auto">
          <a:xfrm>
            <a:off x="6084888" y="4292600"/>
            <a:ext cx="1657350" cy="144463"/>
          </a:xfrm>
          <a:prstGeom prst="rightArrow">
            <a:avLst>
              <a:gd name="adj1" fmla="val 50000"/>
              <a:gd name="adj2" fmla="val 286812"/>
            </a:avLst>
          </a:prstGeom>
          <a:solidFill>
            <a:srgbClr val="FF3300"/>
          </a:solidFill>
          <a:ln w="9525">
            <a:solidFill>
              <a:schemeClr val="tx1"/>
            </a:solidFill>
            <a:miter lim="800000"/>
            <a:headEnd/>
            <a:tailEnd/>
          </a:ln>
          <a:effectLst/>
        </p:spPr>
        <p:txBody>
          <a:bodyPr wrap="none" anchor="ctr"/>
          <a:lstStyle/>
          <a:p>
            <a:endParaRPr lang="ru-RU"/>
          </a:p>
        </p:txBody>
      </p:sp>
      <p:sp>
        <p:nvSpPr>
          <p:cNvPr id="21527" name="AutoShape 23"/>
          <p:cNvSpPr>
            <a:spLocks noChangeArrowheads="1"/>
          </p:cNvSpPr>
          <p:nvPr/>
        </p:nvSpPr>
        <p:spPr bwMode="auto">
          <a:xfrm rot="1321949">
            <a:off x="6156325" y="3933825"/>
            <a:ext cx="1223963" cy="144463"/>
          </a:xfrm>
          <a:prstGeom prst="rightArrow">
            <a:avLst>
              <a:gd name="adj1" fmla="val 50000"/>
              <a:gd name="adj2" fmla="val 211813"/>
            </a:avLst>
          </a:prstGeom>
          <a:solidFill>
            <a:srgbClr val="FF3300"/>
          </a:solidFill>
          <a:ln w="9525">
            <a:solidFill>
              <a:schemeClr val="tx1"/>
            </a:solidFill>
            <a:miter lim="800000"/>
            <a:headEnd/>
            <a:tailEnd/>
          </a:ln>
          <a:effectLst/>
        </p:spPr>
        <p:txBody>
          <a:bodyPr wrap="none" anchor="ctr"/>
          <a:lstStyle/>
          <a:p>
            <a:endParaRPr lang="ru-RU"/>
          </a:p>
        </p:txBody>
      </p:sp>
      <p:pic>
        <p:nvPicPr>
          <p:cNvPr id="21530" name="Picture 26" descr="human173"/>
          <p:cNvPicPr>
            <a:picLocks noChangeAspect="1" noChangeArrowheads="1" noCrop="1"/>
          </p:cNvPicPr>
          <p:nvPr/>
        </p:nvPicPr>
        <p:blipFill>
          <a:blip r:embed="rId3" cstate="print"/>
          <a:srcRect/>
          <a:stretch>
            <a:fillRect/>
          </a:stretch>
        </p:blipFill>
        <p:spPr bwMode="auto">
          <a:xfrm>
            <a:off x="971600" y="3068960"/>
            <a:ext cx="1246188" cy="1782762"/>
          </a:xfrm>
          <a:prstGeom prst="rect">
            <a:avLst/>
          </a:prstGeom>
          <a:noFill/>
        </p:spPr>
      </p:pic>
      <p:pic>
        <p:nvPicPr>
          <p:cNvPr id="21531" name="Picture 27" descr="human173"/>
          <p:cNvPicPr>
            <a:picLocks noChangeAspect="1" noChangeArrowheads="1" noCrop="1"/>
          </p:cNvPicPr>
          <p:nvPr/>
        </p:nvPicPr>
        <p:blipFill>
          <a:blip r:embed="rId3" cstate="print"/>
          <a:srcRect/>
          <a:stretch>
            <a:fillRect/>
          </a:stretch>
        </p:blipFill>
        <p:spPr bwMode="auto">
          <a:xfrm>
            <a:off x="971600" y="1484784"/>
            <a:ext cx="1246188" cy="1782762"/>
          </a:xfrm>
          <a:prstGeom prst="rect">
            <a:avLst/>
          </a:prstGeom>
          <a:noFill/>
        </p:spPr>
      </p:pic>
      <p:pic>
        <p:nvPicPr>
          <p:cNvPr id="21534" name="Picture 30" descr="slovar1"/>
          <p:cNvPicPr>
            <a:picLocks noChangeAspect="1" noChangeArrowheads="1" noCrop="1"/>
          </p:cNvPicPr>
          <p:nvPr/>
        </p:nvPicPr>
        <p:blipFill>
          <a:blip r:embed="rId6" cstate="print"/>
          <a:srcRect/>
          <a:stretch>
            <a:fillRect/>
          </a:stretch>
        </p:blipFill>
        <p:spPr bwMode="auto">
          <a:xfrm>
            <a:off x="3276600" y="6021388"/>
            <a:ext cx="685800" cy="685800"/>
          </a:xfrm>
          <a:prstGeom prst="rect">
            <a:avLst/>
          </a:prstGeom>
          <a:noFill/>
        </p:spPr>
      </p:pic>
      <p:pic>
        <p:nvPicPr>
          <p:cNvPr id="21535" name="Picture 31" descr="slovar1"/>
          <p:cNvPicPr>
            <a:picLocks noChangeAspect="1" noChangeArrowheads="1" noCrop="1"/>
          </p:cNvPicPr>
          <p:nvPr/>
        </p:nvPicPr>
        <p:blipFill>
          <a:blip r:embed="rId6" cstate="print"/>
          <a:srcRect/>
          <a:stretch>
            <a:fillRect/>
          </a:stretch>
        </p:blipFill>
        <p:spPr bwMode="auto">
          <a:xfrm>
            <a:off x="4500563" y="6021388"/>
            <a:ext cx="685800" cy="685800"/>
          </a:xfrm>
          <a:prstGeom prst="rect">
            <a:avLst/>
          </a:prstGeom>
          <a:noFill/>
        </p:spPr>
      </p:pic>
      <p:pic>
        <p:nvPicPr>
          <p:cNvPr id="21536" name="Picture 32" descr="slovar1"/>
          <p:cNvPicPr>
            <a:picLocks noChangeAspect="1" noChangeArrowheads="1" noCrop="1"/>
          </p:cNvPicPr>
          <p:nvPr/>
        </p:nvPicPr>
        <p:blipFill>
          <a:blip r:embed="rId6" cstate="print"/>
          <a:srcRect/>
          <a:stretch>
            <a:fillRect/>
          </a:stretch>
        </p:blipFill>
        <p:spPr bwMode="auto">
          <a:xfrm>
            <a:off x="5580063" y="6021388"/>
            <a:ext cx="685800" cy="685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1512"/>
                                        </p:tgtEl>
                                        <p:attrNameLst>
                                          <p:attrName>style.visibility</p:attrName>
                                        </p:attrNameLst>
                                      </p:cBhvr>
                                      <p:to>
                                        <p:strVal val="visible"/>
                                      </p:to>
                                    </p:set>
                                    <p:anim calcmode="lin" valueType="num">
                                      <p:cBhvr>
                                        <p:cTn id="7" dur="1000" fill="hold"/>
                                        <p:tgtEl>
                                          <p:spTgt spid="21512"/>
                                        </p:tgtEl>
                                        <p:attrNameLst>
                                          <p:attrName>ppt_w</p:attrName>
                                        </p:attrNameLst>
                                      </p:cBhvr>
                                      <p:tavLst>
                                        <p:tav tm="0">
                                          <p:val>
                                            <p:strVal val="#ppt_w*0.70"/>
                                          </p:val>
                                        </p:tav>
                                        <p:tav tm="100000">
                                          <p:val>
                                            <p:strVal val="#ppt_w"/>
                                          </p:val>
                                        </p:tav>
                                      </p:tavLst>
                                    </p:anim>
                                    <p:anim calcmode="lin" valueType="num">
                                      <p:cBhvr>
                                        <p:cTn id="8" dur="1000" fill="hold"/>
                                        <p:tgtEl>
                                          <p:spTgt spid="21512"/>
                                        </p:tgtEl>
                                        <p:attrNameLst>
                                          <p:attrName>ppt_h</p:attrName>
                                        </p:attrNameLst>
                                      </p:cBhvr>
                                      <p:tavLst>
                                        <p:tav tm="0">
                                          <p:val>
                                            <p:strVal val="#ppt_h"/>
                                          </p:val>
                                        </p:tav>
                                        <p:tav tm="100000">
                                          <p:val>
                                            <p:strVal val="#ppt_h"/>
                                          </p:val>
                                        </p:tav>
                                      </p:tavLst>
                                    </p:anim>
                                    <p:animEffect transition="in" filter="fade">
                                      <p:cBhvr>
                                        <p:cTn id="9" dur="1000"/>
                                        <p:tgtEl>
                                          <p:spTgt spid="215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1511"/>
                                        </p:tgtEl>
                                        <p:attrNameLst>
                                          <p:attrName>style.visibility</p:attrName>
                                        </p:attrNameLst>
                                      </p:cBhvr>
                                      <p:to>
                                        <p:strVal val="visible"/>
                                      </p:to>
                                    </p:set>
                                    <p:anim calcmode="lin" valueType="num">
                                      <p:cBhvr>
                                        <p:cTn id="14" dur="1000" fill="hold"/>
                                        <p:tgtEl>
                                          <p:spTgt spid="21511"/>
                                        </p:tgtEl>
                                        <p:attrNameLst>
                                          <p:attrName>ppt_w</p:attrName>
                                        </p:attrNameLst>
                                      </p:cBhvr>
                                      <p:tavLst>
                                        <p:tav tm="0">
                                          <p:val>
                                            <p:strVal val="#ppt_w*0.70"/>
                                          </p:val>
                                        </p:tav>
                                        <p:tav tm="100000">
                                          <p:val>
                                            <p:strVal val="#ppt_w"/>
                                          </p:val>
                                        </p:tav>
                                      </p:tavLst>
                                    </p:anim>
                                    <p:anim calcmode="lin" valueType="num">
                                      <p:cBhvr>
                                        <p:cTn id="15" dur="1000" fill="hold"/>
                                        <p:tgtEl>
                                          <p:spTgt spid="21511"/>
                                        </p:tgtEl>
                                        <p:attrNameLst>
                                          <p:attrName>ppt_h</p:attrName>
                                        </p:attrNameLst>
                                      </p:cBhvr>
                                      <p:tavLst>
                                        <p:tav tm="0">
                                          <p:val>
                                            <p:strVal val="#ppt_h"/>
                                          </p:val>
                                        </p:tav>
                                        <p:tav tm="100000">
                                          <p:val>
                                            <p:strVal val="#ppt_h"/>
                                          </p:val>
                                        </p:tav>
                                      </p:tavLst>
                                    </p:anim>
                                    <p:animEffect transition="in" filter="fade">
                                      <p:cBhvr>
                                        <p:cTn id="16" dur="1000"/>
                                        <p:tgtEl>
                                          <p:spTgt spid="215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1513"/>
                                        </p:tgtEl>
                                        <p:attrNameLst>
                                          <p:attrName>style.visibility</p:attrName>
                                        </p:attrNameLst>
                                      </p:cBhvr>
                                      <p:to>
                                        <p:strVal val="visible"/>
                                      </p:to>
                                    </p:set>
                                    <p:animEffect transition="in" filter="blinds(horizontal)">
                                      <p:cBhvr>
                                        <p:cTn id="21" dur="500"/>
                                        <p:tgtEl>
                                          <p:spTgt spid="21513"/>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21531"/>
                                        </p:tgtEl>
                                        <p:attrNameLst>
                                          <p:attrName>style.visibility</p:attrName>
                                        </p:attrNameLst>
                                      </p:cBhvr>
                                      <p:to>
                                        <p:strVal val="visible"/>
                                      </p:to>
                                    </p:set>
                                    <p:anim calcmode="lin" valueType="num">
                                      <p:cBhvr>
                                        <p:cTn id="26" dur="500" fill="hold"/>
                                        <p:tgtEl>
                                          <p:spTgt spid="21531"/>
                                        </p:tgtEl>
                                        <p:attrNameLst>
                                          <p:attrName>ppt_w</p:attrName>
                                        </p:attrNameLst>
                                      </p:cBhvr>
                                      <p:tavLst>
                                        <p:tav tm="0">
                                          <p:val>
                                            <p:fltVal val="0"/>
                                          </p:val>
                                        </p:tav>
                                        <p:tav tm="100000">
                                          <p:val>
                                            <p:strVal val="#ppt_w"/>
                                          </p:val>
                                        </p:tav>
                                      </p:tavLst>
                                    </p:anim>
                                    <p:anim calcmode="lin" valueType="num">
                                      <p:cBhvr>
                                        <p:cTn id="27" dur="500" fill="hold"/>
                                        <p:tgtEl>
                                          <p:spTgt spid="21531"/>
                                        </p:tgtEl>
                                        <p:attrNameLst>
                                          <p:attrName>ppt_h</p:attrName>
                                        </p:attrNameLst>
                                      </p:cBhvr>
                                      <p:tavLst>
                                        <p:tav tm="0">
                                          <p:val>
                                            <p:fltVal val="0"/>
                                          </p:val>
                                        </p:tav>
                                        <p:tav tm="100000">
                                          <p:val>
                                            <p:strVal val="#ppt_h"/>
                                          </p:val>
                                        </p:tav>
                                      </p:tavLst>
                                    </p:anim>
                                    <p:anim calcmode="lin" valueType="num">
                                      <p:cBhvr>
                                        <p:cTn id="28" dur="500" fill="hold"/>
                                        <p:tgtEl>
                                          <p:spTgt spid="21531"/>
                                        </p:tgtEl>
                                        <p:attrNameLst>
                                          <p:attrName>style.rotation</p:attrName>
                                        </p:attrNameLst>
                                      </p:cBhvr>
                                      <p:tavLst>
                                        <p:tav tm="0">
                                          <p:val>
                                            <p:fltVal val="360"/>
                                          </p:val>
                                        </p:tav>
                                        <p:tav tm="100000">
                                          <p:val>
                                            <p:fltVal val="0"/>
                                          </p:val>
                                        </p:tav>
                                      </p:tavLst>
                                    </p:anim>
                                    <p:animEffect transition="in" filter="fade">
                                      <p:cBhvr>
                                        <p:cTn id="29" dur="500"/>
                                        <p:tgtEl>
                                          <p:spTgt spid="21531"/>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nodeType="clickEffect">
                                  <p:stCondLst>
                                    <p:cond delay="0"/>
                                  </p:stCondLst>
                                  <p:childTnLst>
                                    <p:set>
                                      <p:cBhvr>
                                        <p:cTn id="33" dur="1" fill="hold">
                                          <p:stCondLst>
                                            <p:cond delay="0"/>
                                          </p:stCondLst>
                                        </p:cTn>
                                        <p:tgtEl>
                                          <p:spTgt spid="21530"/>
                                        </p:tgtEl>
                                        <p:attrNameLst>
                                          <p:attrName>style.visibility</p:attrName>
                                        </p:attrNameLst>
                                      </p:cBhvr>
                                      <p:to>
                                        <p:strVal val="visible"/>
                                      </p:to>
                                    </p:set>
                                    <p:anim calcmode="lin" valueType="num">
                                      <p:cBhvr>
                                        <p:cTn id="34" dur="500" fill="hold"/>
                                        <p:tgtEl>
                                          <p:spTgt spid="21530"/>
                                        </p:tgtEl>
                                        <p:attrNameLst>
                                          <p:attrName>ppt_w</p:attrName>
                                        </p:attrNameLst>
                                      </p:cBhvr>
                                      <p:tavLst>
                                        <p:tav tm="0">
                                          <p:val>
                                            <p:fltVal val="0"/>
                                          </p:val>
                                        </p:tav>
                                        <p:tav tm="100000">
                                          <p:val>
                                            <p:strVal val="#ppt_w"/>
                                          </p:val>
                                        </p:tav>
                                      </p:tavLst>
                                    </p:anim>
                                    <p:anim calcmode="lin" valueType="num">
                                      <p:cBhvr>
                                        <p:cTn id="35" dur="500" fill="hold"/>
                                        <p:tgtEl>
                                          <p:spTgt spid="21530"/>
                                        </p:tgtEl>
                                        <p:attrNameLst>
                                          <p:attrName>ppt_h</p:attrName>
                                        </p:attrNameLst>
                                      </p:cBhvr>
                                      <p:tavLst>
                                        <p:tav tm="0">
                                          <p:val>
                                            <p:fltVal val="0"/>
                                          </p:val>
                                        </p:tav>
                                        <p:tav tm="100000">
                                          <p:val>
                                            <p:strVal val="#ppt_h"/>
                                          </p:val>
                                        </p:tav>
                                      </p:tavLst>
                                    </p:anim>
                                    <p:anim calcmode="lin" valueType="num">
                                      <p:cBhvr>
                                        <p:cTn id="36" dur="500" fill="hold"/>
                                        <p:tgtEl>
                                          <p:spTgt spid="21530"/>
                                        </p:tgtEl>
                                        <p:attrNameLst>
                                          <p:attrName>style.rotation</p:attrName>
                                        </p:attrNameLst>
                                      </p:cBhvr>
                                      <p:tavLst>
                                        <p:tav tm="0">
                                          <p:val>
                                            <p:fltVal val="360"/>
                                          </p:val>
                                        </p:tav>
                                        <p:tav tm="100000">
                                          <p:val>
                                            <p:fltVal val="0"/>
                                          </p:val>
                                        </p:tav>
                                      </p:tavLst>
                                    </p:anim>
                                    <p:animEffect transition="in" filter="fade">
                                      <p:cBhvr>
                                        <p:cTn id="37" dur="500"/>
                                        <p:tgtEl>
                                          <p:spTgt spid="21530"/>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21509"/>
                                        </p:tgtEl>
                                        <p:attrNameLst>
                                          <p:attrName>style.visibility</p:attrName>
                                        </p:attrNameLst>
                                      </p:cBhvr>
                                      <p:to>
                                        <p:strVal val="visible"/>
                                      </p:to>
                                    </p:set>
                                    <p:anim calcmode="lin" valueType="num">
                                      <p:cBhvr>
                                        <p:cTn id="42" dur="500" fill="hold"/>
                                        <p:tgtEl>
                                          <p:spTgt spid="21509"/>
                                        </p:tgtEl>
                                        <p:attrNameLst>
                                          <p:attrName>ppt_w</p:attrName>
                                        </p:attrNameLst>
                                      </p:cBhvr>
                                      <p:tavLst>
                                        <p:tav tm="0">
                                          <p:val>
                                            <p:fltVal val="0"/>
                                          </p:val>
                                        </p:tav>
                                        <p:tav tm="100000">
                                          <p:val>
                                            <p:strVal val="#ppt_w"/>
                                          </p:val>
                                        </p:tav>
                                      </p:tavLst>
                                    </p:anim>
                                    <p:anim calcmode="lin" valueType="num">
                                      <p:cBhvr>
                                        <p:cTn id="43" dur="500" fill="hold"/>
                                        <p:tgtEl>
                                          <p:spTgt spid="21509"/>
                                        </p:tgtEl>
                                        <p:attrNameLst>
                                          <p:attrName>ppt_h</p:attrName>
                                        </p:attrNameLst>
                                      </p:cBhvr>
                                      <p:tavLst>
                                        <p:tav tm="0">
                                          <p:val>
                                            <p:fltVal val="0"/>
                                          </p:val>
                                        </p:tav>
                                        <p:tav tm="100000">
                                          <p:val>
                                            <p:strVal val="#ppt_h"/>
                                          </p:val>
                                        </p:tav>
                                      </p:tavLst>
                                    </p:anim>
                                    <p:anim calcmode="lin" valueType="num">
                                      <p:cBhvr>
                                        <p:cTn id="44" dur="500" fill="hold"/>
                                        <p:tgtEl>
                                          <p:spTgt spid="21509"/>
                                        </p:tgtEl>
                                        <p:attrNameLst>
                                          <p:attrName>style.rotation</p:attrName>
                                        </p:attrNameLst>
                                      </p:cBhvr>
                                      <p:tavLst>
                                        <p:tav tm="0">
                                          <p:val>
                                            <p:fltVal val="360"/>
                                          </p:val>
                                        </p:tav>
                                        <p:tav tm="100000">
                                          <p:val>
                                            <p:fltVal val="0"/>
                                          </p:val>
                                        </p:tav>
                                      </p:tavLst>
                                    </p:anim>
                                    <p:animEffect transition="in" filter="fade">
                                      <p:cBhvr>
                                        <p:cTn id="45" dur="500"/>
                                        <p:tgtEl>
                                          <p:spTgt spid="21509"/>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21521"/>
                                        </p:tgtEl>
                                        <p:attrNameLst>
                                          <p:attrName>style.visibility</p:attrName>
                                        </p:attrNameLst>
                                      </p:cBhvr>
                                      <p:to>
                                        <p:strVal val="visible"/>
                                      </p:to>
                                    </p:set>
                                    <p:anim calcmode="lin" valueType="num">
                                      <p:cBhvr>
                                        <p:cTn id="50" dur="500" fill="hold"/>
                                        <p:tgtEl>
                                          <p:spTgt spid="21521"/>
                                        </p:tgtEl>
                                        <p:attrNameLst>
                                          <p:attrName>ppt_w</p:attrName>
                                        </p:attrNameLst>
                                      </p:cBhvr>
                                      <p:tavLst>
                                        <p:tav tm="0">
                                          <p:val>
                                            <p:fltVal val="0"/>
                                          </p:val>
                                        </p:tav>
                                        <p:tav tm="100000">
                                          <p:val>
                                            <p:strVal val="#ppt_w"/>
                                          </p:val>
                                        </p:tav>
                                      </p:tavLst>
                                    </p:anim>
                                    <p:anim calcmode="lin" valueType="num">
                                      <p:cBhvr>
                                        <p:cTn id="51" dur="500" fill="hold"/>
                                        <p:tgtEl>
                                          <p:spTgt spid="21521"/>
                                        </p:tgtEl>
                                        <p:attrNameLst>
                                          <p:attrName>ppt_h</p:attrName>
                                        </p:attrNameLst>
                                      </p:cBhvr>
                                      <p:tavLst>
                                        <p:tav tm="0">
                                          <p:val>
                                            <p:fltVal val="0"/>
                                          </p:val>
                                        </p:tav>
                                        <p:tav tm="100000">
                                          <p:val>
                                            <p:strVal val="#ppt_h"/>
                                          </p:val>
                                        </p:tav>
                                      </p:tavLst>
                                    </p:anim>
                                    <p:animEffect transition="in" filter="fade">
                                      <p:cBhvr>
                                        <p:cTn id="52" dur="500"/>
                                        <p:tgtEl>
                                          <p:spTgt spid="21521"/>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grpId="0" nodeType="clickEffect">
                                  <p:stCondLst>
                                    <p:cond delay="0"/>
                                  </p:stCondLst>
                                  <p:childTnLst>
                                    <p:set>
                                      <p:cBhvr>
                                        <p:cTn id="56" dur="1" fill="hold">
                                          <p:stCondLst>
                                            <p:cond delay="0"/>
                                          </p:stCondLst>
                                        </p:cTn>
                                        <p:tgtEl>
                                          <p:spTgt spid="21520"/>
                                        </p:tgtEl>
                                        <p:attrNameLst>
                                          <p:attrName>style.visibility</p:attrName>
                                        </p:attrNameLst>
                                      </p:cBhvr>
                                      <p:to>
                                        <p:strVal val="visible"/>
                                      </p:to>
                                    </p:set>
                                    <p:anim calcmode="lin" valueType="num">
                                      <p:cBhvr>
                                        <p:cTn id="57" dur="1000" fill="hold"/>
                                        <p:tgtEl>
                                          <p:spTgt spid="21520"/>
                                        </p:tgtEl>
                                        <p:attrNameLst>
                                          <p:attrName>ppt_w</p:attrName>
                                        </p:attrNameLst>
                                      </p:cBhvr>
                                      <p:tavLst>
                                        <p:tav tm="0">
                                          <p:val>
                                            <p:strVal val="#ppt_w*0.70"/>
                                          </p:val>
                                        </p:tav>
                                        <p:tav tm="100000">
                                          <p:val>
                                            <p:strVal val="#ppt_w"/>
                                          </p:val>
                                        </p:tav>
                                      </p:tavLst>
                                    </p:anim>
                                    <p:anim calcmode="lin" valueType="num">
                                      <p:cBhvr>
                                        <p:cTn id="58" dur="1000" fill="hold"/>
                                        <p:tgtEl>
                                          <p:spTgt spid="21520"/>
                                        </p:tgtEl>
                                        <p:attrNameLst>
                                          <p:attrName>ppt_h</p:attrName>
                                        </p:attrNameLst>
                                      </p:cBhvr>
                                      <p:tavLst>
                                        <p:tav tm="0">
                                          <p:val>
                                            <p:strVal val="#ppt_h"/>
                                          </p:val>
                                        </p:tav>
                                        <p:tav tm="100000">
                                          <p:val>
                                            <p:strVal val="#ppt_h"/>
                                          </p:val>
                                        </p:tav>
                                      </p:tavLst>
                                    </p:anim>
                                    <p:animEffect transition="in" filter="fade">
                                      <p:cBhvr>
                                        <p:cTn id="59" dur="1000"/>
                                        <p:tgtEl>
                                          <p:spTgt spid="21520"/>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0" fill="hold" grpId="0" nodeType="clickEffect">
                                  <p:stCondLst>
                                    <p:cond delay="0"/>
                                  </p:stCondLst>
                                  <p:childTnLst>
                                    <p:set>
                                      <p:cBhvr>
                                        <p:cTn id="63" dur="1" fill="hold">
                                          <p:stCondLst>
                                            <p:cond delay="0"/>
                                          </p:stCondLst>
                                        </p:cTn>
                                        <p:tgtEl>
                                          <p:spTgt spid="21523"/>
                                        </p:tgtEl>
                                        <p:attrNameLst>
                                          <p:attrName>style.visibility</p:attrName>
                                        </p:attrNameLst>
                                      </p:cBhvr>
                                      <p:to>
                                        <p:strVal val="visible"/>
                                      </p:to>
                                    </p:set>
                                    <p:anim calcmode="lin" valueType="num">
                                      <p:cBhvr>
                                        <p:cTn id="64" dur="500" fill="hold"/>
                                        <p:tgtEl>
                                          <p:spTgt spid="21523"/>
                                        </p:tgtEl>
                                        <p:attrNameLst>
                                          <p:attrName>ppt_w</p:attrName>
                                        </p:attrNameLst>
                                      </p:cBhvr>
                                      <p:tavLst>
                                        <p:tav tm="0">
                                          <p:val>
                                            <p:fltVal val="0"/>
                                          </p:val>
                                        </p:tav>
                                        <p:tav tm="100000">
                                          <p:val>
                                            <p:strVal val="#ppt_w"/>
                                          </p:val>
                                        </p:tav>
                                      </p:tavLst>
                                    </p:anim>
                                    <p:anim calcmode="lin" valueType="num">
                                      <p:cBhvr>
                                        <p:cTn id="65" dur="500" fill="hold"/>
                                        <p:tgtEl>
                                          <p:spTgt spid="21523"/>
                                        </p:tgtEl>
                                        <p:attrNameLst>
                                          <p:attrName>ppt_h</p:attrName>
                                        </p:attrNameLst>
                                      </p:cBhvr>
                                      <p:tavLst>
                                        <p:tav tm="0">
                                          <p:val>
                                            <p:fltVal val="0"/>
                                          </p:val>
                                        </p:tav>
                                        <p:tav tm="100000">
                                          <p:val>
                                            <p:strVal val="#ppt_h"/>
                                          </p:val>
                                        </p:tav>
                                      </p:tavLst>
                                    </p:anim>
                                    <p:animEffect transition="in" filter="fade">
                                      <p:cBhvr>
                                        <p:cTn id="66" dur="500"/>
                                        <p:tgtEl>
                                          <p:spTgt spid="21523"/>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grpId="0" nodeType="clickEffect">
                                  <p:stCondLst>
                                    <p:cond delay="0"/>
                                  </p:stCondLst>
                                  <p:childTnLst>
                                    <p:set>
                                      <p:cBhvr>
                                        <p:cTn id="70" dur="1" fill="hold">
                                          <p:stCondLst>
                                            <p:cond delay="0"/>
                                          </p:stCondLst>
                                        </p:cTn>
                                        <p:tgtEl>
                                          <p:spTgt spid="21519"/>
                                        </p:tgtEl>
                                        <p:attrNameLst>
                                          <p:attrName>style.visibility</p:attrName>
                                        </p:attrNameLst>
                                      </p:cBhvr>
                                      <p:to>
                                        <p:strVal val="visible"/>
                                      </p:to>
                                    </p:set>
                                    <p:anim calcmode="lin" valueType="num">
                                      <p:cBhvr>
                                        <p:cTn id="71" dur="1000" fill="hold"/>
                                        <p:tgtEl>
                                          <p:spTgt spid="21519"/>
                                        </p:tgtEl>
                                        <p:attrNameLst>
                                          <p:attrName>ppt_w</p:attrName>
                                        </p:attrNameLst>
                                      </p:cBhvr>
                                      <p:tavLst>
                                        <p:tav tm="0">
                                          <p:val>
                                            <p:strVal val="#ppt_w*0.70"/>
                                          </p:val>
                                        </p:tav>
                                        <p:tav tm="100000">
                                          <p:val>
                                            <p:strVal val="#ppt_w"/>
                                          </p:val>
                                        </p:tav>
                                      </p:tavLst>
                                    </p:anim>
                                    <p:anim calcmode="lin" valueType="num">
                                      <p:cBhvr>
                                        <p:cTn id="72" dur="1000" fill="hold"/>
                                        <p:tgtEl>
                                          <p:spTgt spid="21519"/>
                                        </p:tgtEl>
                                        <p:attrNameLst>
                                          <p:attrName>ppt_h</p:attrName>
                                        </p:attrNameLst>
                                      </p:cBhvr>
                                      <p:tavLst>
                                        <p:tav tm="0">
                                          <p:val>
                                            <p:strVal val="#ppt_h"/>
                                          </p:val>
                                        </p:tav>
                                        <p:tav tm="100000">
                                          <p:val>
                                            <p:strVal val="#ppt_h"/>
                                          </p:val>
                                        </p:tav>
                                      </p:tavLst>
                                    </p:anim>
                                    <p:animEffect transition="in" filter="fade">
                                      <p:cBhvr>
                                        <p:cTn id="73" dur="1000"/>
                                        <p:tgtEl>
                                          <p:spTgt spid="21519"/>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0" fill="hold" grpId="0" nodeType="clickEffect">
                                  <p:stCondLst>
                                    <p:cond delay="0"/>
                                  </p:stCondLst>
                                  <p:childTnLst>
                                    <p:set>
                                      <p:cBhvr>
                                        <p:cTn id="77" dur="1" fill="hold">
                                          <p:stCondLst>
                                            <p:cond delay="0"/>
                                          </p:stCondLst>
                                        </p:cTn>
                                        <p:tgtEl>
                                          <p:spTgt spid="21524"/>
                                        </p:tgtEl>
                                        <p:attrNameLst>
                                          <p:attrName>style.visibility</p:attrName>
                                        </p:attrNameLst>
                                      </p:cBhvr>
                                      <p:to>
                                        <p:strVal val="visible"/>
                                      </p:to>
                                    </p:set>
                                    <p:anim calcmode="lin" valueType="num">
                                      <p:cBhvr>
                                        <p:cTn id="78" dur="500" fill="hold"/>
                                        <p:tgtEl>
                                          <p:spTgt spid="21524"/>
                                        </p:tgtEl>
                                        <p:attrNameLst>
                                          <p:attrName>ppt_w</p:attrName>
                                        </p:attrNameLst>
                                      </p:cBhvr>
                                      <p:tavLst>
                                        <p:tav tm="0">
                                          <p:val>
                                            <p:fltVal val="0"/>
                                          </p:val>
                                        </p:tav>
                                        <p:tav tm="100000">
                                          <p:val>
                                            <p:strVal val="#ppt_w"/>
                                          </p:val>
                                        </p:tav>
                                      </p:tavLst>
                                    </p:anim>
                                    <p:anim calcmode="lin" valueType="num">
                                      <p:cBhvr>
                                        <p:cTn id="79" dur="500" fill="hold"/>
                                        <p:tgtEl>
                                          <p:spTgt spid="21524"/>
                                        </p:tgtEl>
                                        <p:attrNameLst>
                                          <p:attrName>ppt_h</p:attrName>
                                        </p:attrNameLst>
                                      </p:cBhvr>
                                      <p:tavLst>
                                        <p:tav tm="0">
                                          <p:val>
                                            <p:fltVal val="0"/>
                                          </p:val>
                                        </p:tav>
                                        <p:tav tm="100000">
                                          <p:val>
                                            <p:strVal val="#ppt_h"/>
                                          </p:val>
                                        </p:tav>
                                      </p:tavLst>
                                    </p:anim>
                                    <p:animEffect transition="in" filter="fade">
                                      <p:cBhvr>
                                        <p:cTn id="80" dur="500"/>
                                        <p:tgtEl>
                                          <p:spTgt spid="21524"/>
                                        </p:tgtEl>
                                      </p:cBhvr>
                                    </p:animEffec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21518"/>
                                        </p:tgtEl>
                                        <p:attrNameLst>
                                          <p:attrName>style.visibility</p:attrName>
                                        </p:attrNameLst>
                                      </p:cBhvr>
                                      <p:to>
                                        <p:strVal val="visible"/>
                                      </p:to>
                                    </p:set>
                                    <p:anim calcmode="lin" valueType="num">
                                      <p:cBhvr>
                                        <p:cTn id="85" dur="1000" fill="hold"/>
                                        <p:tgtEl>
                                          <p:spTgt spid="21518"/>
                                        </p:tgtEl>
                                        <p:attrNameLst>
                                          <p:attrName>ppt_w</p:attrName>
                                        </p:attrNameLst>
                                      </p:cBhvr>
                                      <p:tavLst>
                                        <p:tav tm="0">
                                          <p:val>
                                            <p:strVal val="#ppt_w*0.70"/>
                                          </p:val>
                                        </p:tav>
                                        <p:tav tm="100000">
                                          <p:val>
                                            <p:strVal val="#ppt_w"/>
                                          </p:val>
                                        </p:tav>
                                      </p:tavLst>
                                    </p:anim>
                                    <p:anim calcmode="lin" valueType="num">
                                      <p:cBhvr>
                                        <p:cTn id="86" dur="1000" fill="hold"/>
                                        <p:tgtEl>
                                          <p:spTgt spid="21518"/>
                                        </p:tgtEl>
                                        <p:attrNameLst>
                                          <p:attrName>ppt_h</p:attrName>
                                        </p:attrNameLst>
                                      </p:cBhvr>
                                      <p:tavLst>
                                        <p:tav tm="0">
                                          <p:val>
                                            <p:strVal val="#ppt_h"/>
                                          </p:val>
                                        </p:tav>
                                        <p:tav tm="100000">
                                          <p:val>
                                            <p:strVal val="#ppt_h"/>
                                          </p:val>
                                        </p:tav>
                                      </p:tavLst>
                                    </p:anim>
                                    <p:animEffect transition="in" filter="fade">
                                      <p:cBhvr>
                                        <p:cTn id="87" dur="1000"/>
                                        <p:tgtEl>
                                          <p:spTgt spid="2151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0" fill="hold" grpId="0" nodeType="clickEffect">
                                  <p:stCondLst>
                                    <p:cond delay="0"/>
                                  </p:stCondLst>
                                  <p:childTnLst>
                                    <p:set>
                                      <p:cBhvr>
                                        <p:cTn id="91" dur="1" fill="hold">
                                          <p:stCondLst>
                                            <p:cond delay="0"/>
                                          </p:stCondLst>
                                        </p:cTn>
                                        <p:tgtEl>
                                          <p:spTgt spid="21527"/>
                                        </p:tgtEl>
                                        <p:attrNameLst>
                                          <p:attrName>style.visibility</p:attrName>
                                        </p:attrNameLst>
                                      </p:cBhvr>
                                      <p:to>
                                        <p:strVal val="visible"/>
                                      </p:to>
                                    </p:set>
                                    <p:anim calcmode="lin" valueType="num">
                                      <p:cBhvr>
                                        <p:cTn id="92" dur="500" fill="hold"/>
                                        <p:tgtEl>
                                          <p:spTgt spid="21527"/>
                                        </p:tgtEl>
                                        <p:attrNameLst>
                                          <p:attrName>ppt_w</p:attrName>
                                        </p:attrNameLst>
                                      </p:cBhvr>
                                      <p:tavLst>
                                        <p:tav tm="0">
                                          <p:val>
                                            <p:fltVal val="0"/>
                                          </p:val>
                                        </p:tav>
                                        <p:tav tm="100000">
                                          <p:val>
                                            <p:strVal val="#ppt_w"/>
                                          </p:val>
                                        </p:tav>
                                      </p:tavLst>
                                    </p:anim>
                                    <p:anim calcmode="lin" valueType="num">
                                      <p:cBhvr>
                                        <p:cTn id="93" dur="500" fill="hold"/>
                                        <p:tgtEl>
                                          <p:spTgt spid="21527"/>
                                        </p:tgtEl>
                                        <p:attrNameLst>
                                          <p:attrName>ppt_h</p:attrName>
                                        </p:attrNameLst>
                                      </p:cBhvr>
                                      <p:tavLst>
                                        <p:tav tm="0">
                                          <p:val>
                                            <p:fltVal val="0"/>
                                          </p:val>
                                        </p:tav>
                                        <p:tav tm="100000">
                                          <p:val>
                                            <p:strVal val="#ppt_h"/>
                                          </p:val>
                                        </p:tav>
                                      </p:tavLst>
                                    </p:anim>
                                    <p:animEffect transition="in" filter="fade">
                                      <p:cBhvr>
                                        <p:cTn id="94" dur="500"/>
                                        <p:tgtEl>
                                          <p:spTgt spid="21527"/>
                                        </p:tgtEl>
                                      </p:cBhvr>
                                    </p:animEffect>
                                  </p:childTnLst>
                                </p:cTn>
                              </p:par>
                            </p:childTnLst>
                          </p:cTn>
                        </p:par>
                      </p:childTnLst>
                    </p:cTn>
                  </p:par>
                  <p:par>
                    <p:cTn id="95" fill="hold">
                      <p:stCondLst>
                        <p:cond delay="indefinite"/>
                      </p:stCondLst>
                      <p:childTnLst>
                        <p:par>
                          <p:cTn id="96" fill="hold">
                            <p:stCondLst>
                              <p:cond delay="0"/>
                            </p:stCondLst>
                            <p:childTnLst>
                              <p:par>
                                <p:cTn id="97" presetID="55" presetClass="entr" presetSubtype="0" fill="hold" grpId="0" nodeType="clickEffect">
                                  <p:stCondLst>
                                    <p:cond delay="0"/>
                                  </p:stCondLst>
                                  <p:childTnLst>
                                    <p:set>
                                      <p:cBhvr>
                                        <p:cTn id="98" dur="1" fill="hold">
                                          <p:stCondLst>
                                            <p:cond delay="0"/>
                                          </p:stCondLst>
                                        </p:cTn>
                                        <p:tgtEl>
                                          <p:spTgt spid="21517"/>
                                        </p:tgtEl>
                                        <p:attrNameLst>
                                          <p:attrName>style.visibility</p:attrName>
                                        </p:attrNameLst>
                                      </p:cBhvr>
                                      <p:to>
                                        <p:strVal val="visible"/>
                                      </p:to>
                                    </p:set>
                                    <p:anim calcmode="lin" valueType="num">
                                      <p:cBhvr>
                                        <p:cTn id="99" dur="1000" fill="hold"/>
                                        <p:tgtEl>
                                          <p:spTgt spid="21517"/>
                                        </p:tgtEl>
                                        <p:attrNameLst>
                                          <p:attrName>ppt_w</p:attrName>
                                        </p:attrNameLst>
                                      </p:cBhvr>
                                      <p:tavLst>
                                        <p:tav tm="0">
                                          <p:val>
                                            <p:strVal val="#ppt_w*0.70"/>
                                          </p:val>
                                        </p:tav>
                                        <p:tav tm="100000">
                                          <p:val>
                                            <p:strVal val="#ppt_w"/>
                                          </p:val>
                                        </p:tav>
                                      </p:tavLst>
                                    </p:anim>
                                    <p:anim calcmode="lin" valueType="num">
                                      <p:cBhvr>
                                        <p:cTn id="100" dur="1000" fill="hold"/>
                                        <p:tgtEl>
                                          <p:spTgt spid="21517"/>
                                        </p:tgtEl>
                                        <p:attrNameLst>
                                          <p:attrName>ppt_h</p:attrName>
                                        </p:attrNameLst>
                                      </p:cBhvr>
                                      <p:tavLst>
                                        <p:tav tm="0">
                                          <p:val>
                                            <p:strVal val="#ppt_h"/>
                                          </p:val>
                                        </p:tav>
                                        <p:tav tm="100000">
                                          <p:val>
                                            <p:strVal val="#ppt_h"/>
                                          </p:val>
                                        </p:tav>
                                      </p:tavLst>
                                    </p:anim>
                                    <p:animEffect transition="in" filter="fade">
                                      <p:cBhvr>
                                        <p:cTn id="101" dur="1000"/>
                                        <p:tgtEl>
                                          <p:spTgt spid="21517"/>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0" fill="hold" grpId="0" nodeType="clickEffect">
                                  <p:stCondLst>
                                    <p:cond delay="0"/>
                                  </p:stCondLst>
                                  <p:childTnLst>
                                    <p:set>
                                      <p:cBhvr>
                                        <p:cTn id="105" dur="1" fill="hold">
                                          <p:stCondLst>
                                            <p:cond delay="0"/>
                                          </p:stCondLst>
                                        </p:cTn>
                                        <p:tgtEl>
                                          <p:spTgt spid="21525"/>
                                        </p:tgtEl>
                                        <p:attrNameLst>
                                          <p:attrName>style.visibility</p:attrName>
                                        </p:attrNameLst>
                                      </p:cBhvr>
                                      <p:to>
                                        <p:strVal val="visible"/>
                                      </p:to>
                                    </p:set>
                                    <p:anim calcmode="lin" valueType="num">
                                      <p:cBhvr>
                                        <p:cTn id="106" dur="500" fill="hold"/>
                                        <p:tgtEl>
                                          <p:spTgt spid="21525"/>
                                        </p:tgtEl>
                                        <p:attrNameLst>
                                          <p:attrName>ppt_w</p:attrName>
                                        </p:attrNameLst>
                                      </p:cBhvr>
                                      <p:tavLst>
                                        <p:tav tm="0">
                                          <p:val>
                                            <p:fltVal val="0"/>
                                          </p:val>
                                        </p:tav>
                                        <p:tav tm="100000">
                                          <p:val>
                                            <p:strVal val="#ppt_w"/>
                                          </p:val>
                                        </p:tav>
                                      </p:tavLst>
                                    </p:anim>
                                    <p:anim calcmode="lin" valueType="num">
                                      <p:cBhvr>
                                        <p:cTn id="107" dur="500" fill="hold"/>
                                        <p:tgtEl>
                                          <p:spTgt spid="21525"/>
                                        </p:tgtEl>
                                        <p:attrNameLst>
                                          <p:attrName>ppt_h</p:attrName>
                                        </p:attrNameLst>
                                      </p:cBhvr>
                                      <p:tavLst>
                                        <p:tav tm="0">
                                          <p:val>
                                            <p:fltVal val="0"/>
                                          </p:val>
                                        </p:tav>
                                        <p:tav tm="100000">
                                          <p:val>
                                            <p:strVal val="#ppt_h"/>
                                          </p:val>
                                        </p:tav>
                                      </p:tavLst>
                                    </p:anim>
                                    <p:animEffect transition="in" filter="fade">
                                      <p:cBhvr>
                                        <p:cTn id="108" dur="500"/>
                                        <p:tgtEl>
                                          <p:spTgt spid="21525"/>
                                        </p:tgtEl>
                                      </p:cBhvr>
                                    </p:animEffect>
                                  </p:childTnLst>
                                </p:cTn>
                              </p:par>
                            </p:childTnLst>
                          </p:cTn>
                        </p:par>
                      </p:childTnLst>
                    </p:cTn>
                  </p:par>
                  <p:par>
                    <p:cTn id="109" fill="hold">
                      <p:stCondLst>
                        <p:cond delay="indefinite"/>
                      </p:stCondLst>
                      <p:childTnLst>
                        <p:par>
                          <p:cTn id="110" fill="hold">
                            <p:stCondLst>
                              <p:cond delay="0"/>
                            </p:stCondLst>
                            <p:childTnLst>
                              <p:par>
                                <p:cTn id="111" presetID="55" presetClass="entr" presetSubtype="0" fill="hold" grpId="0" nodeType="clickEffect">
                                  <p:stCondLst>
                                    <p:cond delay="0"/>
                                  </p:stCondLst>
                                  <p:childTnLst>
                                    <p:set>
                                      <p:cBhvr>
                                        <p:cTn id="112" dur="1" fill="hold">
                                          <p:stCondLst>
                                            <p:cond delay="0"/>
                                          </p:stCondLst>
                                        </p:cTn>
                                        <p:tgtEl>
                                          <p:spTgt spid="21516"/>
                                        </p:tgtEl>
                                        <p:attrNameLst>
                                          <p:attrName>style.visibility</p:attrName>
                                        </p:attrNameLst>
                                      </p:cBhvr>
                                      <p:to>
                                        <p:strVal val="visible"/>
                                      </p:to>
                                    </p:set>
                                    <p:anim calcmode="lin" valueType="num">
                                      <p:cBhvr>
                                        <p:cTn id="113" dur="1000" fill="hold"/>
                                        <p:tgtEl>
                                          <p:spTgt spid="21516"/>
                                        </p:tgtEl>
                                        <p:attrNameLst>
                                          <p:attrName>ppt_w</p:attrName>
                                        </p:attrNameLst>
                                      </p:cBhvr>
                                      <p:tavLst>
                                        <p:tav tm="0">
                                          <p:val>
                                            <p:strVal val="#ppt_w*0.70"/>
                                          </p:val>
                                        </p:tav>
                                        <p:tav tm="100000">
                                          <p:val>
                                            <p:strVal val="#ppt_w"/>
                                          </p:val>
                                        </p:tav>
                                      </p:tavLst>
                                    </p:anim>
                                    <p:anim calcmode="lin" valueType="num">
                                      <p:cBhvr>
                                        <p:cTn id="114" dur="1000" fill="hold"/>
                                        <p:tgtEl>
                                          <p:spTgt spid="21516"/>
                                        </p:tgtEl>
                                        <p:attrNameLst>
                                          <p:attrName>ppt_h</p:attrName>
                                        </p:attrNameLst>
                                      </p:cBhvr>
                                      <p:tavLst>
                                        <p:tav tm="0">
                                          <p:val>
                                            <p:strVal val="#ppt_h"/>
                                          </p:val>
                                        </p:tav>
                                        <p:tav tm="100000">
                                          <p:val>
                                            <p:strVal val="#ppt_h"/>
                                          </p:val>
                                        </p:tav>
                                      </p:tavLst>
                                    </p:anim>
                                    <p:animEffect transition="in" filter="fade">
                                      <p:cBhvr>
                                        <p:cTn id="115" dur="1000"/>
                                        <p:tgtEl>
                                          <p:spTgt spid="21516"/>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0" fill="hold" grpId="0" nodeType="clickEffect">
                                  <p:stCondLst>
                                    <p:cond delay="0"/>
                                  </p:stCondLst>
                                  <p:childTnLst>
                                    <p:set>
                                      <p:cBhvr>
                                        <p:cTn id="119" dur="1" fill="hold">
                                          <p:stCondLst>
                                            <p:cond delay="0"/>
                                          </p:stCondLst>
                                        </p:cTn>
                                        <p:tgtEl>
                                          <p:spTgt spid="21522"/>
                                        </p:tgtEl>
                                        <p:attrNameLst>
                                          <p:attrName>style.visibility</p:attrName>
                                        </p:attrNameLst>
                                      </p:cBhvr>
                                      <p:to>
                                        <p:strVal val="visible"/>
                                      </p:to>
                                    </p:set>
                                    <p:anim calcmode="lin" valueType="num">
                                      <p:cBhvr>
                                        <p:cTn id="120" dur="500" fill="hold"/>
                                        <p:tgtEl>
                                          <p:spTgt spid="21522"/>
                                        </p:tgtEl>
                                        <p:attrNameLst>
                                          <p:attrName>ppt_w</p:attrName>
                                        </p:attrNameLst>
                                      </p:cBhvr>
                                      <p:tavLst>
                                        <p:tav tm="0">
                                          <p:val>
                                            <p:fltVal val="0"/>
                                          </p:val>
                                        </p:tav>
                                        <p:tav tm="100000">
                                          <p:val>
                                            <p:strVal val="#ppt_w"/>
                                          </p:val>
                                        </p:tav>
                                      </p:tavLst>
                                    </p:anim>
                                    <p:anim calcmode="lin" valueType="num">
                                      <p:cBhvr>
                                        <p:cTn id="121" dur="500" fill="hold"/>
                                        <p:tgtEl>
                                          <p:spTgt spid="21522"/>
                                        </p:tgtEl>
                                        <p:attrNameLst>
                                          <p:attrName>ppt_h</p:attrName>
                                        </p:attrNameLst>
                                      </p:cBhvr>
                                      <p:tavLst>
                                        <p:tav tm="0">
                                          <p:val>
                                            <p:fltVal val="0"/>
                                          </p:val>
                                        </p:tav>
                                        <p:tav tm="100000">
                                          <p:val>
                                            <p:strVal val="#ppt_h"/>
                                          </p:val>
                                        </p:tav>
                                      </p:tavLst>
                                    </p:anim>
                                    <p:animEffect transition="in" filter="fade">
                                      <p:cBhvr>
                                        <p:cTn id="122" dur="500"/>
                                        <p:tgtEl>
                                          <p:spTgt spid="21522"/>
                                        </p:tgtEl>
                                      </p:cBhvr>
                                    </p:animEffect>
                                  </p:childTnLst>
                                </p:cTn>
                              </p:par>
                            </p:childTnLst>
                          </p:cTn>
                        </p:par>
                      </p:childTnLst>
                    </p:cTn>
                  </p:par>
                  <p:par>
                    <p:cTn id="123" fill="hold">
                      <p:stCondLst>
                        <p:cond delay="indefinite"/>
                      </p:stCondLst>
                      <p:childTnLst>
                        <p:par>
                          <p:cTn id="124" fill="hold">
                            <p:stCondLst>
                              <p:cond delay="0"/>
                            </p:stCondLst>
                            <p:childTnLst>
                              <p:par>
                                <p:cTn id="125" presetID="55" presetClass="entr" presetSubtype="0" fill="hold" grpId="0" nodeType="clickEffect">
                                  <p:stCondLst>
                                    <p:cond delay="0"/>
                                  </p:stCondLst>
                                  <p:childTnLst>
                                    <p:set>
                                      <p:cBhvr>
                                        <p:cTn id="126" dur="1" fill="hold">
                                          <p:stCondLst>
                                            <p:cond delay="0"/>
                                          </p:stCondLst>
                                        </p:cTn>
                                        <p:tgtEl>
                                          <p:spTgt spid="21515"/>
                                        </p:tgtEl>
                                        <p:attrNameLst>
                                          <p:attrName>style.visibility</p:attrName>
                                        </p:attrNameLst>
                                      </p:cBhvr>
                                      <p:to>
                                        <p:strVal val="visible"/>
                                      </p:to>
                                    </p:set>
                                    <p:anim calcmode="lin" valueType="num">
                                      <p:cBhvr>
                                        <p:cTn id="127" dur="1000" fill="hold"/>
                                        <p:tgtEl>
                                          <p:spTgt spid="21515"/>
                                        </p:tgtEl>
                                        <p:attrNameLst>
                                          <p:attrName>ppt_w</p:attrName>
                                        </p:attrNameLst>
                                      </p:cBhvr>
                                      <p:tavLst>
                                        <p:tav tm="0">
                                          <p:val>
                                            <p:strVal val="#ppt_w*0.70"/>
                                          </p:val>
                                        </p:tav>
                                        <p:tav tm="100000">
                                          <p:val>
                                            <p:strVal val="#ppt_w"/>
                                          </p:val>
                                        </p:tav>
                                      </p:tavLst>
                                    </p:anim>
                                    <p:anim calcmode="lin" valueType="num">
                                      <p:cBhvr>
                                        <p:cTn id="128" dur="1000" fill="hold"/>
                                        <p:tgtEl>
                                          <p:spTgt spid="21515"/>
                                        </p:tgtEl>
                                        <p:attrNameLst>
                                          <p:attrName>ppt_h</p:attrName>
                                        </p:attrNameLst>
                                      </p:cBhvr>
                                      <p:tavLst>
                                        <p:tav tm="0">
                                          <p:val>
                                            <p:strVal val="#ppt_h"/>
                                          </p:val>
                                        </p:tav>
                                        <p:tav tm="100000">
                                          <p:val>
                                            <p:strVal val="#ppt_h"/>
                                          </p:val>
                                        </p:tav>
                                      </p:tavLst>
                                    </p:anim>
                                    <p:animEffect transition="in" filter="fade">
                                      <p:cBhvr>
                                        <p:cTn id="129" dur="1000"/>
                                        <p:tgtEl>
                                          <p:spTgt spid="21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5" grpId="0"/>
      <p:bldP spid="21516" grpId="0"/>
      <p:bldP spid="21517" grpId="0"/>
      <p:bldP spid="21518" grpId="0"/>
      <p:bldP spid="21519" grpId="0"/>
      <p:bldP spid="21520" grpId="0"/>
      <p:bldP spid="21521" grpId="0" animBg="1"/>
      <p:bldP spid="21522" grpId="0" animBg="1"/>
      <p:bldP spid="21523" grpId="0" animBg="1"/>
      <p:bldP spid="21524" grpId="0" animBg="1"/>
      <p:bldP spid="21525" grpId="0" animBg="1"/>
      <p:bldP spid="215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sphere">
          <a:fgClr>
            <a:schemeClr val="bg1"/>
          </a:fgClr>
          <a:bgClr>
            <a:srgbClr val="66CCFF"/>
          </a:bgClr>
        </a:pattFill>
        <a:effectLst/>
      </p:bgPr>
    </p:bg>
    <p:spTree>
      <p:nvGrpSpPr>
        <p:cNvPr id="1" name=""/>
        <p:cNvGrpSpPr/>
        <p:nvPr/>
      </p:nvGrpSpPr>
      <p:grpSpPr>
        <a:xfrm>
          <a:off x="0" y="0"/>
          <a:ext cx="0" cy="0"/>
          <a:chOff x="0" y="0"/>
          <a:chExt cx="0" cy="0"/>
        </a:xfrm>
      </p:grpSpPr>
      <p:sp>
        <p:nvSpPr>
          <p:cNvPr id="23556" name="WordArt 4">
            <a:hlinkHover r:id="" action="ppaction://noaction">
              <a:snd r:embed="rId2" name="applause.wav"/>
            </a:hlinkHover>
          </p:cNvPr>
          <p:cNvSpPr>
            <a:spLocks noChangeArrowheads="1" noChangeShapeType="1" noTextEdit="1"/>
          </p:cNvSpPr>
          <p:nvPr/>
        </p:nvSpPr>
        <p:spPr bwMode="auto">
          <a:xfrm>
            <a:off x="1979613" y="115888"/>
            <a:ext cx="4968875" cy="1008062"/>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Молодцы  !</a:t>
            </a:r>
          </a:p>
        </p:txBody>
      </p:sp>
      <p:sp>
        <p:nvSpPr>
          <p:cNvPr id="23557" name="WordArt 5"/>
          <p:cNvSpPr>
            <a:spLocks noChangeArrowheads="1" noChangeShapeType="1" noTextEdit="1"/>
          </p:cNvSpPr>
          <p:nvPr/>
        </p:nvSpPr>
        <p:spPr bwMode="auto">
          <a:xfrm>
            <a:off x="395288" y="1125538"/>
            <a:ext cx="8497887" cy="1366837"/>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Вы  познакомились  с  темой</a:t>
            </a:r>
          </a:p>
        </p:txBody>
      </p:sp>
      <p:sp>
        <p:nvSpPr>
          <p:cNvPr id="23558" name="WordArt 6"/>
          <p:cNvSpPr>
            <a:spLocks noChangeArrowheads="1" noChangeShapeType="1" noTextEdit="1"/>
          </p:cNvSpPr>
          <p:nvPr/>
        </p:nvSpPr>
        <p:spPr bwMode="auto">
          <a:xfrm>
            <a:off x="1116013" y="2565400"/>
            <a:ext cx="6911975" cy="152082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3300"/>
                </a:solidFill>
                <a:effectLst>
                  <a:outerShdw dist="125724" dir="18900000" algn="ctr" rotWithShape="0">
                    <a:srgbClr val="000099"/>
                  </a:outerShdw>
                </a:effectLst>
                <a:latin typeface="Impact"/>
              </a:rPr>
              <a:t>" Организм  человека . "</a:t>
            </a:r>
          </a:p>
        </p:txBody>
      </p:sp>
      <p:sp>
        <p:nvSpPr>
          <p:cNvPr id="23559" name="WordArt 7">
            <a:hlinkHover r:id="" action="ppaction://noaction" endSnd="1"/>
          </p:cNvPr>
          <p:cNvSpPr>
            <a:spLocks noChangeArrowheads="1" noChangeShapeType="1" noTextEdit="1"/>
          </p:cNvSpPr>
          <p:nvPr/>
        </p:nvSpPr>
        <p:spPr bwMode="auto">
          <a:xfrm>
            <a:off x="1331913" y="3789363"/>
            <a:ext cx="6985000" cy="2293937"/>
          </a:xfrm>
          <a:prstGeom prst="rect">
            <a:avLst/>
          </a:prstGeom>
        </p:spPr>
        <p:txBody>
          <a:bodyPr wrap="none" fromWordArt="1">
            <a:prstTxWarp prst="textSlantUp">
              <a:avLst>
                <a:gd name="adj" fmla="val 32056"/>
              </a:avLst>
            </a:prstTxWarp>
          </a:bodyPr>
          <a:lstStyle/>
          <a:p>
            <a:pPr algn="ctr"/>
            <a:r>
              <a:rPr lang="ru-RU" sz="3600" kern="10">
                <a:ln w="9525">
                  <a:solidFill>
                    <a:srgbClr val="CC99FF"/>
                  </a:solidFill>
                  <a:round/>
                  <a:headEnd/>
                  <a:tailEnd/>
                </a:ln>
                <a:solidFill>
                  <a:srgbClr val="3366FF"/>
                </a:solidFill>
                <a:effectLst>
                  <a:outerShdw dist="53882" dir="2700000" algn="ctr" rotWithShape="0">
                    <a:srgbClr val="9999FF">
                      <a:alpha val="80000"/>
                    </a:srgbClr>
                  </a:outerShdw>
                </a:effectLst>
                <a:latin typeface="Impact"/>
              </a:rPr>
              <a:t>Спасибо  за  внимание.</a:t>
            </a:r>
          </a:p>
        </p:txBody>
      </p:sp>
      <p:pic>
        <p:nvPicPr>
          <p:cNvPr id="23562" name="Picture 10" descr="line112">
            <a:hlinkHover r:id="" action="ppaction://noaction">
              <a:snd r:embed="rId2" name="applause.wav"/>
            </a:hlinkHover>
          </p:cNvPr>
          <p:cNvPicPr>
            <a:picLocks noChangeAspect="1" noChangeArrowheads="1" noCrop="1"/>
          </p:cNvPicPr>
          <p:nvPr/>
        </p:nvPicPr>
        <p:blipFill>
          <a:blip r:embed="rId3" cstate="print"/>
          <a:srcRect/>
          <a:stretch>
            <a:fillRect/>
          </a:stretch>
        </p:blipFill>
        <p:spPr bwMode="auto">
          <a:xfrm>
            <a:off x="0" y="6165850"/>
            <a:ext cx="8316913" cy="549275"/>
          </a:xfrm>
          <a:prstGeom prst="rect">
            <a:avLst/>
          </a:prstGeom>
          <a:noFill/>
        </p:spPr>
      </p:pic>
      <p:sp>
        <p:nvSpPr>
          <p:cNvPr id="23563" name="Text Box 11"/>
          <p:cNvSpPr txBox="1">
            <a:spLocks noChangeArrowheads="1"/>
          </p:cNvSpPr>
          <p:nvPr/>
        </p:nvSpPr>
        <p:spPr bwMode="auto">
          <a:xfrm>
            <a:off x="376238" y="5484813"/>
            <a:ext cx="184150" cy="519112"/>
          </a:xfrm>
          <a:prstGeom prst="rect">
            <a:avLst/>
          </a:prstGeom>
          <a:noFill/>
          <a:ln w="9525">
            <a:noFill/>
            <a:miter lim="800000"/>
            <a:headEnd/>
            <a:tailEnd/>
          </a:ln>
          <a:effectLst/>
        </p:spPr>
        <p:txBody>
          <a:bodyPr wrap="none">
            <a:spAutoFit/>
          </a:bodyPr>
          <a:lstStyle/>
          <a:p>
            <a:endParaRPr lang="ru-RU"/>
          </a:p>
        </p:txBody>
      </p:sp>
      <p:sp>
        <p:nvSpPr>
          <p:cNvPr id="23565" name="AutoShape 13">
            <a:hlinkClick r:id="" action="ppaction://hlinkshowjump?jump=firstslide" highlightClick="1">
              <a:snd r:embed="rId4" name="chimes.wav"/>
            </a:hlinkClick>
          </p:cNvPr>
          <p:cNvSpPr>
            <a:spLocks noChangeArrowheads="1"/>
          </p:cNvSpPr>
          <p:nvPr/>
        </p:nvSpPr>
        <p:spPr bwMode="auto">
          <a:xfrm rot="5400000">
            <a:off x="8442326" y="6110287"/>
            <a:ext cx="539750" cy="504825"/>
          </a:xfrm>
          <a:prstGeom prst="actionButtonBackPrevious">
            <a:avLst/>
          </a:prstGeom>
          <a:solidFill>
            <a:srgbClr val="3399FF"/>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770" decel="100000"/>
                                        <p:tgtEl>
                                          <p:spTgt spid="23556"/>
                                        </p:tgtEl>
                                      </p:cBhvr>
                                    </p:animEffect>
                                    <p:animScale>
                                      <p:cBhvr>
                                        <p:cTn id="8" dur="770" decel="100000"/>
                                        <p:tgtEl>
                                          <p:spTgt spid="23556"/>
                                        </p:tgtEl>
                                      </p:cBhvr>
                                      <p:from x="10000" y="10000"/>
                                      <p:to x="200000" y="450000"/>
                                    </p:animScale>
                                    <p:animScale>
                                      <p:cBhvr>
                                        <p:cTn id="9" dur="1230" accel="100000" fill="hold">
                                          <p:stCondLst>
                                            <p:cond delay="770"/>
                                          </p:stCondLst>
                                        </p:cTn>
                                        <p:tgtEl>
                                          <p:spTgt spid="23556"/>
                                        </p:tgtEl>
                                      </p:cBhvr>
                                      <p:from x="200000" y="450000"/>
                                      <p:to x="100000" y="100000"/>
                                    </p:animScale>
                                    <p:set>
                                      <p:cBhvr>
                                        <p:cTn id="10" dur="770" fill="hold"/>
                                        <p:tgtEl>
                                          <p:spTgt spid="23556"/>
                                        </p:tgtEl>
                                        <p:attrNameLst>
                                          <p:attrName>ppt_x</p:attrName>
                                        </p:attrNameLst>
                                      </p:cBhvr>
                                      <p:to>
                                        <p:strVal val="(0.5)"/>
                                      </p:to>
                                    </p:set>
                                    <p:anim from="(0.5)" to="(#ppt_x)" calcmode="lin" valueType="num">
                                      <p:cBhvr>
                                        <p:cTn id="11" dur="1230" accel="100000" fill="hold">
                                          <p:stCondLst>
                                            <p:cond delay="770"/>
                                          </p:stCondLst>
                                        </p:cTn>
                                        <p:tgtEl>
                                          <p:spTgt spid="23556"/>
                                        </p:tgtEl>
                                        <p:attrNameLst>
                                          <p:attrName>ppt_x</p:attrName>
                                        </p:attrNameLst>
                                      </p:cBhvr>
                                    </p:anim>
                                    <p:set>
                                      <p:cBhvr>
                                        <p:cTn id="12" dur="770" fill="hold"/>
                                        <p:tgtEl>
                                          <p:spTgt spid="23556"/>
                                        </p:tgtEl>
                                        <p:attrNameLst>
                                          <p:attrName>ppt_y</p:attrName>
                                        </p:attrNameLst>
                                      </p:cBhvr>
                                      <p:to>
                                        <p:strVal val="(#ppt_y+0.4)"/>
                                      </p:to>
                                    </p:set>
                                    <p:anim from="(#ppt_y+0.4)" to="(#ppt_y)" calcmode="lin" valueType="num">
                                      <p:cBhvr>
                                        <p:cTn id="13" dur="1230" accel="100000" fill="hold">
                                          <p:stCondLst>
                                            <p:cond delay="770"/>
                                          </p:stCondLst>
                                        </p:cTn>
                                        <p:tgtEl>
                                          <p:spTgt spid="2355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23557"/>
                                        </p:tgtEl>
                                        <p:attrNameLst>
                                          <p:attrName>style.visibility</p:attrName>
                                        </p:attrNameLst>
                                      </p:cBhvr>
                                      <p:to>
                                        <p:strVal val="visible"/>
                                      </p:to>
                                    </p:set>
                                    <p:anim calcmode="lin" valueType="num">
                                      <p:cBhvr>
                                        <p:cTn id="18" dur="1000" fill="hold"/>
                                        <p:tgtEl>
                                          <p:spTgt spid="23557"/>
                                        </p:tgtEl>
                                        <p:attrNameLst>
                                          <p:attrName>ppt_w</p:attrName>
                                        </p:attrNameLst>
                                      </p:cBhvr>
                                      <p:tavLst>
                                        <p:tav tm="0">
                                          <p:val>
                                            <p:strVal val="#ppt_w*0.70"/>
                                          </p:val>
                                        </p:tav>
                                        <p:tav tm="100000">
                                          <p:val>
                                            <p:strVal val="#ppt_w"/>
                                          </p:val>
                                        </p:tav>
                                      </p:tavLst>
                                    </p:anim>
                                    <p:anim calcmode="lin" valueType="num">
                                      <p:cBhvr>
                                        <p:cTn id="19" dur="1000" fill="hold"/>
                                        <p:tgtEl>
                                          <p:spTgt spid="23557"/>
                                        </p:tgtEl>
                                        <p:attrNameLst>
                                          <p:attrName>ppt_h</p:attrName>
                                        </p:attrNameLst>
                                      </p:cBhvr>
                                      <p:tavLst>
                                        <p:tav tm="0">
                                          <p:val>
                                            <p:strVal val="#ppt_h"/>
                                          </p:val>
                                        </p:tav>
                                        <p:tav tm="100000">
                                          <p:val>
                                            <p:strVal val="#ppt_h"/>
                                          </p:val>
                                        </p:tav>
                                      </p:tavLst>
                                    </p:anim>
                                    <p:animEffect transition="in" filter="fade">
                                      <p:cBhvr>
                                        <p:cTn id="20" dur="1000"/>
                                        <p:tgtEl>
                                          <p:spTgt spid="23557"/>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23558"/>
                                        </p:tgtEl>
                                        <p:attrNameLst>
                                          <p:attrName>style.visibility</p:attrName>
                                        </p:attrNameLst>
                                      </p:cBhvr>
                                      <p:to>
                                        <p:strVal val="visible"/>
                                      </p:to>
                                    </p:set>
                                    <p:anim calcmode="lin" valueType="num">
                                      <p:cBhvr>
                                        <p:cTn id="25" dur="1000" fill="hold"/>
                                        <p:tgtEl>
                                          <p:spTgt spid="23558"/>
                                        </p:tgtEl>
                                        <p:attrNameLst>
                                          <p:attrName>ppt_w</p:attrName>
                                        </p:attrNameLst>
                                      </p:cBhvr>
                                      <p:tavLst>
                                        <p:tav tm="0">
                                          <p:val>
                                            <p:fltVal val="0"/>
                                          </p:val>
                                        </p:tav>
                                        <p:tav tm="100000">
                                          <p:val>
                                            <p:strVal val="#ppt_w"/>
                                          </p:val>
                                        </p:tav>
                                      </p:tavLst>
                                    </p:anim>
                                    <p:anim calcmode="lin" valueType="num">
                                      <p:cBhvr>
                                        <p:cTn id="26" dur="1000" fill="hold"/>
                                        <p:tgtEl>
                                          <p:spTgt spid="23558"/>
                                        </p:tgtEl>
                                        <p:attrNameLst>
                                          <p:attrName>ppt_h</p:attrName>
                                        </p:attrNameLst>
                                      </p:cBhvr>
                                      <p:tavLst>
                                        <p:tav tm="0">
                                          <p:val>
                                            <p:fltVal val="0"/>
                                          </p:val>
                                        </p:tav>
                                        <p:tav tm="100000">
                                          <p:val>
                                            <p:strVal val="#ppt_h"/>
                                          </p:val>
                                        </p:tav>
                                      </p:tavLst>
                                    </p:anim>
                                    <p:anim calcmode="lin" valueType="num">
                                      <p:cBhvr>
                                        <p:cTn id="27" dur="1000" fill="hold"/>
                                        <p:tgtEl>
                                          <p:spTgt spid="2355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355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23559"/>
                                        </p:tgtEl>
                                        <p:attrNameLst>
                                          <p:attrName>style.visibility</p:attrName>
                                        </p:attrNameLst>
                                      </p:cBhvr>
                                      <p:to>
                                        <p:strVal val="visible"/>
                                      </p:to>
                                    </p:set>
                                    <p:anim calcmode="lin" valueType="num">
                                      <p:cBhvr>
                                        <p:cTn id="33" dur="1000" fill="hold"/>
                                        <p:tgtEl>
                                          <p:spTgt spid="23559"/>
                                        </p:tgtEl>
                                        <p:attrNameLst>
                                          <p:attrName>ppt_x</p:attrName>
                                        </p:attrNameLst>
                                      </p:cBhvr>
                                      <p:tavLst>
                                        <p:tav tm="0">
                                          <p:val>
                                            <p:strVal val="#ppt_x-.2"/>
                                          </p:val>
                                        </p:tav>
                                        <p:tav tm="100000">
                                          <p:val>
                                            <p:strVal val="#ppt_x"/>
                                          </p:val>
                                        </p:tav>
                                      </p:tavLst>
                                    </p:anim>
                                    <p:anim calcmode="lin" valueType="num">
                                      <p:cBhvr>
                                        <p:cTn id="34" dur="1000" fill="hold"/>
                                        <p:tgtEl>
                                          <p:spTgt spid="23559"/>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3559"/>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23562"/>
                                        </p:tgtEl>
                                        <p:attrNameLst>
                                          <p:attrName>style.visibility</p:attrName>
                                        </p:attrNameLst>
                                      </p:cBhvr>
                                      <p:to>
                                        <p:strVal val="visible"/>
                                      </p:to>
                                    </p:set>
                                    <p:anim calcmode="lin" valueType="num">
                                      <p:cBhvr>
                                        <p:cTn id="40" dur="1000" fill="hold"/>
                                        <p:tgtEl>
                                          <p:spTgt spid="23562"/>
                                        </p:tgtEl>
                                        <p:attrNameLst>
                                          <p:attrName>ppt_x</p:attrName>
                                        </p:attrNameLst>
                                      </p:cBhvr>
                                      <p:tavLst>
                                        <p:tav tm="0">
                                          <p:val>
                                            <p:strVal val="#ppt_x-.2"/>
                                          </p:val>
                                        </p:tav>
                                        <p:tav tm="100000">
                                          <p:val>
                                            <p:strVal val="#ppt_x"/>
                                          </p:val>
                                        </p:tav>
                                      </p:tavLst>
                                    </p:anim>
                                    <p:anim calcmode="lin" valueType="num">
                                      <p:cBhvr>
                                        <p:cTn id="41" dur="1000" fill="hold"/>
                                        <p:tgtEl>
                                          <p:spTgt spid="23562"/>
                                        </p:tgtEl>
                                        <p:attrNameLst>
                                          <p:attrName>ppt_y</p:attrName>
                                        </p:attrNameLst>
                                      </p:cBhvr>
                                      <p:tavLst>
                                        <p:tav tm="0">
                                          <p:val>
                                            <p:strVal val="#ppt_y"/>
                                          </p:val>
                                        </p:tav>
                                        <p:tav tm="100000">
                                          <p:val>
                                            <p:strVal val="#ppt_y"/>
                                          </p:val>
                                        </p:tav>
                                      </p:tavLst>
                                    </p:anim>
                                    <p:animEffect transition="in" filter="wipe(right)" prLst="gradientSize: 0.1">
                                      <p:cBhvr>
                                        <p:cTn id="42" dur="1000"/>
                                        <p:tgtEl>
                                          <p:spTgt spid="23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58" grpId="0" animBg="1"/>
      <p:bldP spid="2355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99"/>
            </a:gs>
            <a:gs pos="100000">
              <a:srgbClr val="99FF99"/>
            </a:gs>
          </a:gsLst>
          <a:lin ang="5400000" scaled="1"/>
        </a:gradFill>
        <a:effectLst/>
      </p:bgPr>
    </p:bg>
    <p:spTree>
      <p:nvGrpSpPr>
        <p:cNvPr id="1" name=""/>
        <p:cNvGrpSpPr/>
        <p:nvPr/>
      </p:nvGrpSpPr>
      <p:grpSpPr>
        <a:xfrm>
          <a:off x="0" y="0"/>
          <a:ext cx="0" cy="0"/>
          <a:chOff x="0" y="0"/>
          <a:chExt cx="0" cy="0"/>
        </a:xfrm>
      </p:grpSpPr>
      <p:sp>
        <p:nvSpPr>
          <p:cNvPr id="18436" name="Text Box 4"/>
          <p:cNvSpPr txBox="1">
            <a:spLocks noChangeArrowheads="1"/>
          </p:cNvSpPr>
          <p:nvPr/>
        </p:nvSpPr>
        <p:spPr bwMode="auto">
          <a:xfrm>
            <a:off x="0" y="0"/>
            <a:ext cx="6588125" cy="2041525"/>
          </a:xfrm>
          <a:prstGeom prst="rect">
            <a:avLst/>
          </a:prstGeom>
          <a:noFill/>
          <a:ln w="9525">
            <a:noFill/>
            <a:miter lim="800000"/>
            <a:headEnd/>
            <a:tailEnd/>
          </a:ln>
          <a:effectLst/>
        </p:spPr>
        <p:txBody>
          <a:bodyPr>
            <a:spAutoFit/>
          </a:bodyPr>
          <a:lstStyle/>
          <a:p>
            <a:r>
              <a:rPr lang="ru-RU" sz="3200" b="1" i="1">
                <a:solidFill>
                  <a:srgbClr val="0000FF"/>
                </a:solidFill>
              </a:rPr>
              <a:t>Ещё в древние времена люди</a:t>
            </a:r>
          </a:p>
          <a:p>
            <a:r>
              <a:rPr lang="ru-RU" sz="3200" b="1" i="1">
                <a:solidFill>
                  <a:srgbClr val="0000FF"/>
                </a:solidFill>
              </a:rPr>
              <a:t>Стали размышлять о том,</a:t>
            </a:r>
          </a:p>
          <a:p>
            <a:r>
              <a:rPr lang="ru-RU" sz="3200" b="1" i="1">
                <a:solidFill>
                  <a:srgbClr val="FF0000"/>
                </a:solidFill>
              </a:rPr>
              <a:t>кто это такой - человек?</a:t>
            </a:r>
            <a:r>
              <a:rPr lang="ru-RU" sz="3200" b="1" i="1">
                <a:solidFill>
                  <a:srgbClr val="0000FF"/>
                </a:solidFill>
              </a:rPr>
              <a:t> </a:t>
            </a:r>
          </a:p>
          <a:p>
            <a:r>
              <a:rPr lang="ru-RU" sz="3200" b="1" i="1">
                <a:solidFill>
                  <a:srgbClr val="FF0000"/>
                </a:solidFill>
              </a:rPr>
              <a:t>Как он появился на земле?</a:t>
            </a:r>
            <a:r>
              <a:rPr lang="ru-RU" b="1" i="1">
                <a:solidFill>
                  <a:srgbClr val="0000FF"/>
                </a:solidFill>
              </a:rPr>
              <a:t> </a:t>
            </a:r>
          </a:p>
        </p:txBody>
      </p:sp>
      <p:sp>
        <p:nvSpPr>
          <p:cNvPr id="18437" name="Text Box 5"/>
          <p:cNvSpPr txBox="1">
            <a:spLocks noChangeArrowheads="1"/>
          </p:cNvSpPr>
          <p:nvPr/>
        </p:nvSpPr>
        <p:spPr bwMode="auto">
          <a:xfrm>
            <a:off x="0" y="2781300"/>
            <a:ext cx="6804025" cy="2528888"/>
          </a:xfrm>
          <a:prstGeom prst="rect">
            <a:avLst/>
          </a:prstGeom>
          <a:noFill/>
          <a:ln w="9525">
            <a:noFill/>
            <a:miter lim="800000"/>
            <a:headEnd/>
            <a:tailEnd/>
          </a:ln>
          <a:effectLst/>
        </p:spPr>
        <p:txBody>
          <a:bodyPr>
            <a:spAutoFit/>
          </a:bodyPr>
          <a:lstStyle/>
          <a:p>
            <a:pPr marL="342900" indent="-342900">
              <a:buFont typeface="Arial" charset="0"/>
              <a:buBlip>
                <a:blip r:embed="rId2"/>
              </a:buBlip>
            </a:pPr>
            <a:r>
              <a:rPr lang="ru-RU" sz="3200" b="1" i="1">
                <a:solidFill>
                  <a:srgbClr val="0000FF"/>
                </a:solidFill>
              </a:rPr>
              <a:t>Широкий приплюснутый нос.</a:t>
            </a:r>
          </a:p>
          <a:p>
            <a:pPr marL="342900" indent="-342900">
              <a:buFont typeface="Arial" charset="0"/>
              <a:buBlip>
                <a:blip r:embed="rId2"/>
              </a:buBlip>
            </a:pPr>
            <a:r>
              <a:rPr lang="ru-RU" sz="3200" b="1" i="1">
                <a:solidFill>
                  <a:srgbClr val="0000FF"/>
                </a:solidFill>
              </a:rPr>
              <a:t>Выступающие челюсти. </a:t>
            </a:r>
            <a:endParaRPr lang="ru-RU" sz="3200" b="1" i="1">
              <a:solidFill>
                <a:srgbClr val="FF0000"/>
              </a:solidFill>
            </a:endParaRPr>
          </a:p>
          <a:p>
            <a:pPr marL="342900" indent="-342900">
              <a:buFont typeface="Arial" charset="0"/>
              <a:buBlip>
                <a:blip r:embed="rId2"/>
              </a:buBlip>
            </a:pPr>
            <a:r>
              <a:rPr lang="ru-RU" sz="3200" b="1" i="1">
                <a:solidFill>
                  <a:srgbClr val="0000FF"/>
                </a:solidFill>
              </a:rPr>
              <a:t>Походка не совсем прямая. </a:t>
            </a:r>
          </a:p>
          <a:p>
            <a:pPr marL="342900" indent="-342900">
              <a:buFont typeface="Arial" charset="0"/>
              <a:buBlip>
                <a:blip r:embed="rId2"/>
              </a:buBlip>
            </a:pPr>
            <a:r>
              <a:rPr lang="ru-RU" sz="3200" b="1" i="1">
                <a:solidFill>
                  <a:srgbClr val="0000FF"/>
                </a:solidFill>
              </a:rPr>
              <a:t>Руки свисали ниже колен. </a:t>
            </a:r>
          </a:p>
          <a:p>
            <a:pPr marL="342900" indent="-342900">
              <a:buFont typeface="Arial" charset="0"/>
              <a:buBlip>
                <a:blip r:embed="rId2"/>
              </a:buBlip>
            </a:pPr>
            <a:r>
              <a:rPr lang="ru-RU" sz="3200" b="1" i="1">
                <a:solidFill>
                  <a:srgbClr val="0000FF"/>
                </a:solidFill>
              </a:rPr>
              <a:t>Люди не умели говорить.</a:t>
            </a:r>
            <a:endParaRPr lang="ru-RU" sz="3200" b="1" i="1">
              <a:solidFill>
                <a:srgbClr val="FF0000"/>
              </a:solidFill>
            </a:endParaRPr>
          </a:p>
        </p:txBody>
      </p:sp>
      <p:sp>
        <p:nvSpPr>
          <p:cNvPr id="18438" name="Text Box 6"/>
          <p:cNvSpPr txBox="1">
            <a:spLocks noChangeArrowheads="1"/>
          </p:cNvSpPr>
          <p:nvPr/>
        </p:nvSpPr>
        <p:spPr bwMode="auto">
          <a:xfrm>
            <a:off x="0" y="5837238"/>
            <a:ext cx="6588125" cy="1066800"/>
          </a:xfrm>
          <a:prstGeom prst="rect">
            <a:avLst/>
          </a:prstGeom>
          <a:noFill/>
          <a:ln w="9525">
            <a:noFill/>
            <a:miter lim="800000"/>
            <a:headEnd/>
            <a:tailEnd/>
          </a:ln>
          <a:effectLst/>
        </p:spPr>
        <p:txBody>
          <a:bodyPr>
            <a:spAutoFit/>
          </a:bodyPr>
          <a:lstStyle/>
          <a:p>
            <a:r>
              <a:rPr lang="ru-RU" sz="3200" b="1" i="1">
                <a:solidFill>
                  <a:srgbClr val="0000FF"/>
                </a:solidFill>
              </a:rPr>
              <a:t>Это означает, что </a:t>
            </a:r>
            <a:r>
              <a:rPr lang="ru-RU" sz="3200" b="1" i="1">
                <a:solidFill>
                  <a:srgbClr val="FF0000"/>
                </a:solidFill>
              </a:rPr>
              <a:t>человек </a:t>
            </a:r>
          </a:p>
          <a:p>
            <a:r>
              <a:rPr lang="ru-RU" sz="3200" b="1" i="1">
                <a:solidFill>
                  <a:srgbClr val="FF0000"/>
                </a:solidFill>
              </a:rPr>
              <a:t>произошёл от животных.</a:t>
            </a:r>
          </a:p>
        </p:txBody>
      </p:sp>
      <p:pic>
        <p:nvPicPr>
          <p:cNvPr id="18439" name="Picture 7" descr="предок-2"/>
          <p:cNvPicPr>
            <a:picLocks noChangeAspect="1" noChangeArrowheads="1"/>
          </p:cNvPicPr>
          <p:nvPr/>
        </p:nvPicPr>
        <p:blipFill>
          <a:blip r:embed="rId3" cstate="print"/>
          <a:srcRect/>
          <a:stretch>
            <a:fillRect/>
          </a:stretch>
        </p:blipFill>
        <p:spPr bwMode="auto">
          <a:xfrm>
            <a:off x="6583363" y="188913"/>
            <a:ext cx="2560637" cy="6480175"/>
          </a:xfrm>
          <a:prstGeom prst="rect">
            <a:avLst/>
          </a:prstGeom>
          <a:noFill/>
          <a:ln w="76200" cmpd="tri">
            <a:solidFill>
              <a:srgbClr val="0000FF"/>
            </a:solidFill>
            <a:miter lim="800000"/>
            <a:headEnd/>
            <a:tailEnd/>
          </a:ln>
        </p:spPr>
      </p:pic>
      <p:sp>
        <p:nvSpPr>
          <p:cNvPr id="18441" name="WordArt 9"/>
          <p:cNvSpPr>
            <a:spLocks noChangeArrowheads="1" noChangeShapeType="1" noTextEdit="1"/>
          </p:cNvSpPr>
          <p:nvPr/>
        </p:nvSpPr>
        <p:spPr bwMode="auto">
          <a:xfrm>
            <a:off x="179388" y="2060575"/>
            <a:ext cx="5976937" cy="863600"/>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Древнейший  человек  :</a:t>
            </a:r>
          </a:p>
        </p:txBody>
      </p:sp>
      <p:pic>
        <p:nvPicPr>
          <p:cNvPr id="18442" name="Picture 10" descr="oldman07"/>
          <p:cNvPicPr>
            <a:picLocks noChangeAspect="1" noChangeArrowheads="1" noCrop="1"/>
          </p:cNvPicPr>
          <p:nvPr/>
        </p:nvPicPr>
        <p:blipFill>
          <a:blip r:embed="rId4" cstate="print"/>
          <a:srcRect/>
          <a:stretch>
            <a:fillRect/>
          </a:stretch>
        </p:blipFill>
        <p:spPr bwMode="auto">
          <a:xfrm>
            <a:off x="5580063" y="5084763"/>
            <a:ext cx="927100" cy="927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441"/>
                                        </p:tgtEl>
                                        <p:attrNameLst>
                                          <p:attrName>style.visibility</p:attrName>
                                        </p:attrNameLst>
                                      </p:cBhvr>
                                      <p:to>
                                        <p:strVal val="visible"/>
                                      </p:to>
                                    </p:set>
                                    <p:anim calcmode="lin" valueType="num">
                                      <p:cBhvr>
                                        <p:cTn id="7" dur="2000" fill="hold"/>
                                        <p:tgtEl>
                                          <p:spTgt spid="18441"/>
                                        </p:tgtEl>
                                        <p:attrNameLst>
                                          <p:attrName>ppt_w</p:attrName>
                                        </p:attrNameLst>
                                      </p:cBhvr>
                                      <p:tavLst>
                                        <p:tav tm="0">
                                          <p:val>
                                            <p:fltVal val="0"/>
                                          </p:val>
                                        </p:tav>
                                        <p:tav tm="100000">
                                          <p:val>
                                            <p:strVal val="#ppt_w"/>
                                          </p:val>
                                        </p:tav>
                                      </p:tavLst>
                                    </p:anim>
                                    <p:anim calcmode="lin" valueType="num">
                                      <p:cBhvr>
                                        <p:cTn id="8" dur="2000" fill="hold"/>
                                        <p:tgtEl>
                                          <p:spTgt spid="18441"/>
                                        </p:tgtEl>
                                        <p:attrNameLst>
                                          <p:attrName>ppt_h</p:attrName>
                                        </p:attrNameLst>
                                      </p:cBhvr>
                                      <p:tavLst>
                                        <p:tav tm="0">
                                          <p:val>
                                            <p:fltVal val="0"/>
                                          </p:val>
                                        </p:tav>
                                        <p:tav tm="100000">
                                          <p:val>
                                            <p:strVal val="#ppt_h"/>
                                          </p:val>
                                        </p:tav>
                                      </p:tavLst>
                                    </p:anim>
                                    <p:anim calcmode="lin" valueType="num">
                                      <p:cBhvr>
                                        <p:cTn id="9" dur="2000" fill="hold"/>
                                        <p:tgtEl>
                                          <p:spTgt spid="18441"/>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844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2000"/>
                            </p:stCondLst>
                            <p:childTnLst>
                              <p:par>
                                <p:cTn id="12" presetID="55" presetClass="entr" presetSubtype="0" fill="hold" grpId="0" nodeType="afterEffect">
                                  <p:stCondLst>
                                    <p:cond delay="0"/>
                                  </p:stCondLst>
                                  <p:childTnLst>
                                    <p:set>
                                      <p:cBhvr>
                                        <p:cTn id="13" dur="1" fill="hold">
                                          <p:stCondLst>
                                            <p:cond delay="0"/>
                                          </p:stCondLst>
                                        </p:cTn>
                                        <p:tgtEl>
                                          <p:spTgt spid="18436"/>
                                        </p:tgtEl>
                                        <p:attrNameLst>
                                          <p:attrName>style.visibility</p:attrName>
                                        </p:attrNameLst>
                                      </p:cBhvr>
                                      <p:to>
                                        <p:strVal val="visible"/>
                                      </p:to>
                                    </p:set>
                                    <p:anim calcmode="lin" valueType="num">
                                      <p:cBhvr>
                                        <p:cTn id="14" dur="2000" fill="hold"/>
                                        <p:tgtEl>
                                          <p:spTgt spid="18436"/>
                                        </p:tgtEl>
                                        <p:attrNameLst>
                                          <p:attrName>ppt_w</p:attrName>
                                        </p:attrNameLst>
                                      </p:cBhvr>
                                      <p:tavLst>
                                        <p:tav tm="0">
                                          <p:val>
                                            <p:strVal val="#ppt_w*0.70"/>
                                          </p:val>
                                        </p:tav>
                                        <p:tav tm="100000">
                                          <p:val>
                                            <p:strVal val="#ppt_w"/>
                                          </p:val>
                                        </p:tav>
                                      </p:tavLst>
                                    </p:anim>
                                    <p:anim calcmode="lin" valueType="num">
                                      <p:cBhvr>
                                        <p:cTn id="15" dur="2000" fill="hold"/>
                                        <p:tgtEl>
                                          <p:spTgt spid="18436"/>
                                        </p:tgtEl>
                                        <p:attrNameLst>
                                          <p:attrName>ppt_h</p:attrName>
                                        </p:attrNameLst>
                                      </p:cBhvr>
                                      <p:tavLst>
                                        <p:tav tm="0">
                                          <p:val>
                                            <p:strVal val="#ppt_h"/>
                                          </p:val>
                                        </p:tav>
                                        <p:tav tm="100000">
                                          <p:val>
                                            <p:strVal val="#ppt_h"/>
                                          </p:val>
                                        </p:tav>
                                      </p:tavLst>
                                    </p:anim>
                                    <p:animEffect transition="in" filter="fade">
                                      <p:cBhvr>
                                        <p:cTn id="16" dur="2000"/>
                                        <p:tgtEl>
                                          <p:spTgt spid="18436"/>
                                        </p:tgtEl>
                                      </p:cBhvr>
                                    </p:animEffect>
                                  </p:childTnLst>
                                </p:cTn>
                              </p:par>
                            </p:childTnLst>
                          </p:cTn>
                        </p:par>
                        <p:par>
                          <p:cTn id="17" fill="hold">
                            <p:stCondLst>
                              <p:cond delay="4000"/>
                            </p:stCondLst>
                            <p:childTnLst>
                              <p:par>
                                <p:cTn id="18" presetID="53" presetClass="entr" presetSubtype="0" fill="hold" nodeType="afterEffect">
                                  <p:stCondLst>
                                    <p:cond delay="0"/>
                                  </p:stCondLst>
                                  <p:childTnLst>
                                    <p:set>
                                      <p:cBhvr>
                                        <p:cTn id="19" dur="1" fill="hold">
                                          <p:stCondLst>
                                            <p:cond delay="0"/>
                                          </p:stCondLst>
                                        </p:cTn>
                                        <p:tgtEl>
                                          <p:spTgt spid="18439"/>
                                        </p:tgtEl>
                                        <p:attrNameLst>
                                          <p:attrName>style.visibility</p:attrName>
                                        </p:attrNameLst>
                                      </p:cBhvr>
                                      <p:to>
                                        <p:strVal val="visible"/>
                                      </p:to>
                                    </p:set>
                                    <p:anim calcmode="lin" valueType="num">
                                      <p:cBhvr>
                                        <p:cTn id="20" dur="2000" fill="hold"/>
                                        <p:tgtEl>
                                          <p:spTgt spid="18439"/>
                                        </p:tgtEl>
                                        <p:attrNameLst>
                                          <p:attrName>ppt_w</p:attrName>
                                        </p:attrNameLst>
                                      </p:cBhvr>
                                      <p:tavLst>
                                        <p:tav tm="0">
                                          <p:val>
                                            <p:fltVal val="0"/>
                                          </p:val>
                                        </p:tav>
                                        <p:tav tm="100000">
                                          <p:val>
                                            <p:strVal val="#ppt_w"/>
                                          </p:val>
                                        </p:tav>
                                      </p:tavLst>
                                    </p:anim>
                                    <p:anim calcmode="lin" valueType="num">
                                      <p:cBhvr>
                                        <p:cTn id="21" dur="2000" fill="hold"/>
                                        <p:tgtEl>
                                          <p:spTgt spid="18439"/>
                                        </p:tgtEl>
                                        <p:attrNameLst>
                                          <p:attrName>ppt_h</p:attrName>
                                        </p:attrNameLst>
                                      </p:cBhvr>
                                      <p:tavLst>
                                        <p:tav tm="0">
                                          <p:val>
                                            <p:fltVal val="0"/>
                                          </p:val>
                                        </p:tav>
                                        <p:tav tm="100000">
                                          <p:val>
                                            <p:strVal val="#ppt_h"/>
                                          </p:val>
                                        </p:tav>
                                      </p:tavLst>
                                    </p:anim>
                                    <p:animEffect transition="in" filter="fade">
                                      <p:cBhvr>
                                        <p:cTn id="22" dur="2000"/>
                                        <p:tgtEl>
                                          <p:spTgt spid="18439"/>
                                        </p:tgtEl>
                                      </p:cBhvr>
                                    </p:animEffect>
                                  </p:childTnLst>
                                </p:cTn>
                              </p:par>
                            </p:childTnLst>
                          </p:cTn>
                        </p:par>
                        <p:par>
                          <p:cTn id="23" fill="hold">
                            <p:stCondLst>
                              <p:cond delay="6000"/>
                            </p:stCondLst>
                            <p:childTnLst>
                              <p:par>
                                <p:cTn id="24" presetID="55" presetClass="entr" presetSubtype="0" fill="hold" grpId="0" nodeType="afterEffect">
                                  <p:stCondLst>
                                    <p:cond delay="0"/>
                                  </p:stCondLst>
                                  <p:childTnLst>
                                    <p:set>
                                      <p:cBhvr>
                                        <p:cTn id="25" dur="1" fill="hold">
                                          <p:stCondLst>
                                            <p:cond delay="0"/>
                                          </p:stCondLst>
                                        </p:cTn>
                                        <p:tgtEl>
                                          <p:spTgt spid="18437"/>
                                        </p:tgtEl>
                                        <p:attrNameLst>
                                          <p:attrName>style.visibility</p:attrName>
                                        </p:attrNameLst>
                                      </p:cBhvr>
                                      <p:to>
                                        <p:strVal val="visible"/>
                                      </p:to>
                                    </p:set>
                                    <p:anim calcmode="lin" valueType="num">
                                      <p:cBhvr>
                                        <p:cTn id="26" dur="2000" fill="hold"/>
                                        <p:tgtEl>
                                          <p:spTgt spid="18437"/>
                                        </p:tgtEl>
                                        <p:attrNameLst>
                                          <p:attrName>ppt_w</p:attrName>
                                        </p:attrNameLst>
                                      </p:cBhvr>
                                      <p:tavLst>
                                        <p:tav tm="0">
                                          <p:val>
                                            <p:strVal val="#ppt_w*0.70"/>
                                          </p:val>
                                        </p:tav>
                                        <p:tav tm="100000">
                                          <p:val>
                                            <p:strVal val="#ppt_w"/>
                                          </p:val>
                                        </p:tav>
                                      </p:tavLst>
                                    </p:anim>
                                    <p:anim calcmode="lin" valueType="num">
                                      <p:cBhvr>
                                        <p:cTn id="27" dur="2000" fill="hold"/>
                                        <p:tgtEl>
                                          <p:spTgt spid="18437"/>
                                        </p:tgtEl>
                                        <p:attrNameLst>
                                          <p:attrName>ppt_h</p:attrName>
                                        </p:attrNameLst>
                                      </p:cBhvr>
                                      <p:tavLst>
                                        <p:tav tm="0">
                                          <p:val>
                                            <p:strVal val="#ppt_h"/>
                                          </p:val>
                                        </p:tav>
                                        <p:tav tm="100000">
                                          <p:val>
                                            <p:strVal val="#ppt_h"/>
                                          </p:val>
                                        </p:tav>
                                      </p:tavLst>
                                    </p:anim>
                                    <p:animEffect transition="in" filter="fade">
                                      <p:cBhvr>
                                        <p:cTn id="28" dur="2000"/>
                                        <p:tgtEl>
                                          <p:spTgt spid="18437"/>
                                        </p:tgtEl>
                                      </p:cBhvr>
                                    </p:animEffect>
                                  </p:childTnLst>
                                </p:cTn>
                              </p:par>
                            </p:childTnLst>
                          </p:cTn>
                        </p:par>
                        <p:par>
                          <p:cTn id="29" fill="hold">
                            <p:stCondLst>
                              <p:cond delay="8000"/>
                            </p:stCondLst>
                            <p:childTnLst>
                              <p:par>
                                <p:cTn id="30" presetID="15" presetClass="entr" presetSubtype="0"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 calcmode="lin" valueType="num">
                                      <p:cBhvr>
                                        <p:cTn id="32" dur="3000" fill="hold"/>
                                        <p:tgtEl>
                                          <p:spTgt spid="18438"/>
                                        </p:tgtEl>
                                        <p:attrNameLst>
                                          <p:attrName>ppt_w</p:attrName>
                                        </p:attrNameLst>
                                      </p:cBhvr>
                                      <p:tavLst>
                                        <p:tav tm="0">
                                          <p:val>
                                            <p:fltVal val="0"/>
                                          </p:val>
                                        </p:tav>
                                        <p:tav tm="100000">
                                          <p:val>
                                            <p:strVal val="#ppt_w"/>
                                          </p:val>
                                        </p:tav>
                                      </p:tavLst>
                                    </p:anim>
                                    <p:anim calcmode="lin" valueType="num">
                                      <p:cBhvr>
                                        <p:cTn id="33" dur="3000" fill="hold"/>
                                        <p:tgtEl>
                                          <p:spTgt spid="18438"/>
                                        </p:tgtEl>
                                        <p:attrNameLst>
                                          <p:attrName>ppt_h</p:attrName>
                                        </p:attrNameLst>
                                      </p:cBhvr>
                                      <p:tavLst>
                                        <p:tav tm="0">
                                          <p:val>
                                            <p:fltVal val="0"/>
                                          </p:val>
                                        </p:tav>
                                        <p:tav tm="100000">
                                          <p:val>
                                            <p:strVal val="#ppt_h"/>
                                          </p:val>
                                        </p:tav>
                                      </p:tavLst>
                                    </p:anim>
                                    <p:anim calcmode="lin" valueType="num">
                                      <p:cBhvr>
                                        <p:cTn id="34" dur="3000" fill="hold"/>
                                        <p:tgtEl>
                                          <p:spTgt spid="18438"/>
                                        </p:tgtEl>
                                        <p:attrNameLst>
                                          <p:attrName>ppt_x</p:attrName>
                                        </p:attrNameLst>
                                      </p:cBhvr>
                                      <p:tavLst>
                                        <p:tav tm="0" fmla="#ppt_x+(cos(-2*pi*(1-$))*-#ppt_x-sin(-2*pi*(1-$))*(1-#ppt_y))*(1-$)">
                                          <p:val>
                                            <p:fltVal val="0"/>
                                          </p:val>
                                        </p:tav>
                                        <p:tav tm="100000">
                                          <p:val>
                                            <p:fltVal val="1"/>
                                          </p:val>
                                        </p:tav>
                                      </p:tavLst>
                                    </p:anim>
                                    <p:anim calcmode="lin" valueType="num">
                                      <p:cBhvr>
                                        <p:cTn id="35" dur="3000" fill="hold"/>
                                        <p:tgtEl>
                                          <p:spTgt spid="1843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8" grpId="0"/>
      <p:bldP spid="184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99"/>
            </a:gs>
            <a:gs pos="100000">
              <a:srgbClr val="66FFCC"/>
            </a:gs>
          </a:gsLst>
          <a:lin ang="5400000" scaled="1"/>
        </a:gradFill>
        <a:effectLst/>
      </p:bgPr>
    </p:bg>
    <p:spTree>
      <p:nvGrpSpPr>
        <p:cNvPr id="1" name=""/>
        <p:cNvGrpSpPr/>
        <p:nvPr/>
      </p:nvGrpSpPr>
      <p:grpSpPr>
        <a:xfrm>
          <a:off x="0" y="0"/>
          <a:ext cx="0" cy="0"/>
          <a:chOff x="0" y="0"/>
          <a:chExt cx="0" cy="0"/>
        </a:xfrm>
      </p:grpSpPr>
      <p:sp>
        <p:nvSpPr>
          <p:cNvPr id="6149" name="Text Box 5"/>
          <p:cNvSpPr txBox="1">
            <a:spLocks noChangeArrowheads="1"/>
          </p:cNvSpPr>
          <p:nvPr/>
        </p:nvSpPr>
        <p:spPr bwMode="auto">
          <a:xfrm>
            <a:off x="1116013" y="1412875"/>
            <a:ext cx="6589712" cy="1190625"/>
          </a:xfrm>
          <a:prstGeom prst="rect">
            <a:avLst/>
          </a:prstGeom>
          <a:noFill/>
          <a:ln w="9525">
            <a:noFill/>
            <a:miter lim="800000"/>
            <a:headEnd/>
            <a:tailEnd/>
          </a:ln>
          <a:effectLst/>
        </p:spPr>
        <p:txBody>
          <a:bodyPr>
            <a:spAutoFit/>
          </a:bodyPr>
          <a:lstStyle/>
          <a:p>
            <a:pPr algn="ctr"/>
            <a:r>
              <a:rPr lang="ru-RU" sz="3600" b="1">
                <a:solidFill>
                  <a:srgbClr val="0000FF"/>
                </a:solidFill>
              </a:rPr>
              <a:t>Человек часть природы, её </a:t>
            </a:r>
          </a:p>
          <a:p>
            <a:pPr algn="ctr"/>
            <a:r>
              <a:rPr lang="ru-RU" sz="3600" b="1">
                <a:solidFill>
                  <a:srgbClr val="0000FF"/>
                </a:solidFill>
              </a:rPr>
              <a:t>живого мира.</a:t>
            </a:r>
          </a:p>
        </p:txBody>
      </p:sp>
      <p:sp>
        <p:nvSpPr>
          <p:cNvPr id="6152" name="Text Box 8"/>
          <p:cNvSpPr txBox="1">
            <a:spLocks noChangeArrowheads="1"/>
          </p:cNvSpPr>
          <p:nvPr/>
        </p:nvSpPr>
        <p:spPr bwMode="auto">
          <a:xfrm>
            <a:off x="323850" y="3284538"/>
            <a:ext cx="1785938" cy="641350"/>
          </a:xfrm>
          <a:prstGeom prst="rect">
            <a:avLst/>
          </a:prstGeom>
          <a:noFill/>
          <a:ln w="9525">
            <a:noFill/>
            <a:miter lim="800000"/>
            <a:headEnd/>
            <a:tailEnd/>
          </a:ln>
          <a:effectLst/>
        </p:spPr>
        <p:txBody>
          <a:bodyPr wrap="none">
            <a:spAutoFit/>
          </a:bodyPr>
          <a:lstStyle/>
          <a:p>
            <a:r>
              <a:rPr lang="ru-RU" sz="3600" b="1">
                <a:solidFill>
                  <a:srgbClr val="0000FF"/>
                </a:solidFill>
              </a:rPr>
              <a:t>Дышит</a:t>
            </a:r>
          </a:p>
        </p:txBody>
      </p:sp>
      <p:sp>
        <p:nvSpPr>
          <p:cNvPr id="6153" name="Text Box 9"/>
          <p:cNvSpPr txBox="1">
            <a:spLocks noChangeArrowheads="1"/>
          </p:cNvSpPr>
          <p:nvPr/>
        </p:nvSpPr>
        <p:spPr bwMode="auto">
          <a:xfrm>
            <a:off x="1258888" y="4365625"/>
            <a:ext cx="2270125" cy="641350"/>
          </a:xfrm>
          <a:prstGeom prst="rect">
            <a:avLst/>
          </a:prstGeom>
          <a:noFill/>
          <a:ln w="9525">
            <a:noFill/>
            <a:miter lim="800000"/>
            <a:headEnd/>
            <a:tailEnd/>
          </a:ln>
          <a:effectLst/>
        </p:spPr>
        <p:txBody>
          <a:bodyPr wrap="none">
            <a:spAutoFit/>
          </a:bodyPr>
          <a:lstStyle/>
          <a:p>
            <a:r>
              <a:rPr lang="ru-RU" sz="3600" b="1">
                <a:solidFill>
                  <a:srgbClr val="0000FF"/>
                </a:solidFill>
              </a:rPr>
              <a:t>Питается</a:t>
            </a:r>
          </a:p>
        </p:txBody>
      </p:sp>
      <p:sp>
        <p:nvSpPr>
          <p:cNvPr id="6154" name="Text Box 10"/>
          <p:cNvSpPr txBox="1">
            <a:spLocks noChangeArrowheads="1"/>
          </p:cNvSpPr>
          <p:nvPr/>
        </p:nvSpPr>
        <p:spPr bwMode="auto">
          <a:xfrm>
            <a:off x="5003800" y="4292600"/>
            <a:ext cx="1698625" cy="641350"/>
          </a:xfrm>
          <a:prstGeom prst="rect">
            <a:avLst/>
          </a:prstGeom>
          <a:noFill/>
          <a:ln w="9525">
            <a:noFill/>
            <a:miter lim="800000"/>
            <a:headEnd/>
            <a:tailEnd/>
          </a:ln>
          <a:effectLst/>
        </p:spPr>
        <p:txBody>
          <a:bodyPr wrap="none">
            <a:spAutoFit/>
          </a:bodyPr>
          <a:lstStyle/>
          <a:p>
            <a:r>
              <a:rPr lang="ru-RU" sz="3600" b="1">
                <a:solidFill>
                  <a:srgbClr val="0000FF"/>
                </a:solidFill>
              </a:rPr>
              <a:t>Растёт</a:t>
            </a:r>
          </a:p>
        </p:txBody>
      </p:sp>
      <p:sp>
        <p:nvSpPr>
          <p:cNvPr id="6155" name="Text Box 11"/>
          <p:cNvSpPr txBox="1">
            <a:spLocks noChangeArrowheads="1"/>
          </p:cNvSpPr>
          <p:nvPr/>
        </p:nvSpPr>
        <p:spPr bwMode="auto">
          <a:xfrm>
            <a:off x="6227763" y="3284538"/>
            <a:ext cx="3065462" cy="641350"/>
          </a:xfrm>
          <a:prstGeom prst="rect">
            <a:avLst/>
          </a:prstGeom>
          <a:noFill/>
          <a:ln w="9525">
            <a:noFill/>
            <a:miter lim="800000"/>
            <a:headEnd/>
            <a:tailEnd/>
          </a:ln>
          <a:effectLst/>
        </p:spPr>
        <p:txBody>
          <a:bodyPr wrap="none">
            <a:spAutoFit/>
          </a:bodyPr>
          <a:lstStyle/>
          <a:p>
            <a:r>
              <a:rPr lang="ru-RU" sz="3600" b="1">
                <a:solidFill>
                  <a:srgbClr val="0000FF"/>
                </a:solidFill>
              </a:rPr>
              <a:t>Развивается</a:t>
            </a:r>
          </a:p>
        </p:txBody>
      </p:sp>
      <p:sp>
        <p:nvSpPr>
          <p:cNvPr id="6157" name="Text Box 13"/>
          <p:cNvSpPr txBox="1">
            <a:spLocks noChangeArrowheads="1"/>
          </p:cNvSpPr>
          <p:nvPr/>
        </p:nvSpPr>
        <p:spPr bwMode="auto">
          <a:xfrm>
            <a:off x="900113" y="1916113"/>
            <a:ext cx="184150" cy="519112"/>
          </a:xfrm>
          <a:prstGeom prst="rect">
            <a:avLst/>
          </a:prstGeom>
          <a:noFill/>
          <a:ln w="9525">
            <a:noFill/>
            <a:miter lim="800000"/>
            <a:headEnd/>
            <a:tailEnd/>
          </a:ln>
          <a:effectLst/>
        </p:spPr>
        <p:txBody>
          <a:bodyPr wrap="none">
            <a:spAutoFit/>
          </a:bodyPr>
          <a:lstStyle/>
          <a:p>
            <a:endParaRPr lang="ru-RU"/>
          </a:p>
        </p:txBody>
      </p:sp>
      <p:sp>
        <p:nvSpPr>
          <p:cNvPr id="6158" name="AutoShape 14"/>
          <p:cNvSpPr>
            <a:spLocks noChangeArrowheads="1"/>
          </p:cNvSpPr>
          <p:nvPr/>
        </p:nvSpPr>
        <p:spPr bwMode="auto">
          <a:xfrm>
            <a:off x="1187450" y="2636838"/>
            <a:ext cx="431800" cy="719137"/>
          </a:xfrm>
          <a:prstGeom prst="downArrow">
            <a:avLst>
              <a:gd name="adj1" fmla="val 50000"/>
              <a:gd name="adj2" fmla="val 41636"/>
            </a:avLst>
          </a:prstGeom>
          <a:solidFill>
            <a:srgbClr val="FF0000"/>
          </a:solidFill>
          <a:ln w="9525">
            <a:solidFill>
              <a:schemeClr val="tx1"/>
            </a:solidFill>
            <a:miter lim="800000"/>
            <a:headEnd/>
            <a:tailEnd/>
          </a:ln>
          <a:effectLst/>
        </p:spPr>
        <p:txBody>
          <a:bodyPr wrap="none" anchor="ctr"/>
          <a:lstStyle/>
          <a:p>
            <a:endParaRPr lang="ru-RU"/>
          </a:p>
        </p:txBody>
      </p:sp>
      <p:sp>
        <p:nvSpPr>
          <p:cNvPr id="6159" name="Text Box 15"/>
          <p:cNvSpPr txBox="1">
            <a:spLocks noChangeArrowheads="1"/>
          </p:cNvSpPr>
          <p:nvPr/>
        </p:nvSpPr>
        <p:spPr bwMode="auto">
          <a:xfrm>
            <a:off x="2463800" y="2244725"/>
            <a:ext cx="184150" cy="519113"/>
          </a:xfrm>
          <a:prstGeom prst="rect">
            <a:avLst/>
          </a:prstGeom>
          <a:noFill/>
          <a:ln w="9525">
            <a:noFill/>
            <a:miter lim="800000"/>
            <a:headEnd/>
            <a:tailEnd/>
          </a:ln>
          <a:effectLst/>
        </p:spPr>
        <p:txBody>
          <a:bodyPr wrap="none">
            <a:spAutoFit/>
          </a:bodyPr>
          <a:lstStyle/>
          <a:p>
            <a:endParaRPr lang="ru-RU"/>
          </a:p>
        </p:txBody>
      </p:sp>
      <p:sp>
        <p:nvSpPr>
          <p:cNvPr id="6160" name="AutoShape 16"/>
          <p:cNvSpPr>
            <a:spLocks noChangeArrowheads="1"/>
          </p:cNvSpPr>
          <p:nvPr/>
        </p:nvSpPr>
        <p:spPr bwMode="auto">
          <a:xfrm>
            <a:off x="2555875" y="2636838"/>
            <a:ext cx="431800" cy="1584325"/>
          </a:xfrm>
          <a:prstGeom prst="downArrow">
            <a:avLst>
              <a:gd name="adj1" fmla="val 50000"/>
              <a:gd name="adj2" fmla="val 91728"/>
            </a:avLst>
          </a:prstGeom>
          <a:solidFill>
            <a:srgbClr val="FF0000"/>
          </a:solidFill>
          <a:ln w="9525">
            <a:solidFill>
              <a:schemeClr val="tx1"/>
            </a:solidFill>
            <a:miter lim="800000"/>
            <a:headEnd/>
            <a:tailEnd/>
          </a:ln>
          <a:effectLst/>
        </p:spPr>
        <p:txBody>
          <a:bodyPr wrap="none" anchor="ctr"/>
          <a:lstStyle/>
          <a:p>
            <a:endParaRPr lang="ru-RU"/>
          </a:p>
        </p:txBody>
      </p:sp>
      <p:sp>
        <p:nvSpPr>
          <p:cNvPr id="6161" name="Text Box 17"/>
          <p:cNvSpPr txBox="1">
            <a:spLocks noChangeArrowheads="1"/>
          </p:cNvSpPr>
          <p:nvPr/>
        </p:nvSpPr>
        <p:spPr bwMode="auto">
          <a:xfrm>
            <a:off x="5487988" y="2244725"/>
            <a:ext cx="184150" cy="519113"/>
          </a:xfrm>
          <a:prstGeom prst="rect">
            <a:avLst/>
          </a:prstGeom>
          <a:noFill/>
          <a:ln w="9525">
            <a:noFill/>
            <a:miter lim="800000"/>
            <a:headEnd/>
            <a:tailEnd/>
          </a:ln>
          <a:effectLst/>
        </p:spPr>
        <p:txBody>
          <a:bodyPr wrap="none">
            <a:spAutoFit/>
          </a:bodyPr>
          <a:lstStyle/>
          <a:p>
            <a:endParaRPr lang="ru-RU"/>
          </a:p>
        </p:txBody>
      </p:sp>
      <p:sp>
        <p:nvSpPr>
          <p:cNvPr id="6162" name="AutoShape 18"/>
          <p:cNvSpPr>
            <a:spLocks noChangeArrowheads="1"/>
          </p:cNvSpPr>
          <p:nvPr/>
        </p:nvSpPr>
        <p:spPr bwMode="auto">
          <a:xfrm>
            <a:off x="5219700" y="2565400"/>
            <a:ext cx="431800" cy="1584325"/>
          </a:xfrm>
          <a:prstGeom prst="downArrow">
            <a:avLst>
              <a:gd name="adj1" fmla="val 50000"/>
              <a:gd name="adj2" fmla="val 91728"/>
            </a:avLst>
          </a:prstGeom>
          <a:solidFill>
            <a:srgbClr val="FF0000"/>
          </a:solidFill>
          <a:ln w="9525">
            <a:solidFill>
              <a:schemeClr val="tx1"/>
            </a:solidFill>
            <a:miter lim="800000"/>
            <a:headEnd/>
            <a:tailEnd/>
          </a:ln>
          <a:effectLst/>
        </p:spPr>
        <p:txBody>
          <a:bodyPr wrap="none" anchor="ctr"/>
          <a:lstStyle/>
          <a:p>
            <a:endParaRPr lang="ru-RU"/>
          </a:p>
        </p:txBody>
      </p:sp>
      <p:sp>
        <p:nvSpPr>
          <p:cNvPr id="6163" name="Text Box 19"/>
          <p:cNvSpPr txBox="1">
            <a:spLocks noChangeArrowheads="1"/>
          </p:cNvSpPr>
          <p:nvPr/>
        </p:nvSpPr>
        <p:spPr bwMode="auto">
          <a:xfrm>
            <a:off x="900113" y="1916113"/>
            <a:ext cx="184150" cy="519112"/>
          </a:xfrm>
          <a:prstGeom prst="rect">
            <a:avLst/>
          </a:prstGeom>
          <a:noFill/>
          <a:ln w="9525">
            <a:noFill/>
            <a:miter lim="800000"/>
            <a:headEnd/>
            <a:tailEnd/>
          </a:ln>
          <a:effectLst/>
        </p:spPr>
        <p:txBody>
          <a:bodyPr wrap="none">
            <a:spAutoFit/>
          </a:bodyPr>
          <a:lstStyle/>
          <a:p>
            <a:endParaRPr lang="ru-RU"/>
          </a:p>
        </p:txBody>
      </p:sp>
      <p:sp>
        <p:nvSpPr>
          <p:cNvPr id="6164" name="AutoShape 20"/>
          <p:cNvSpPr>
            <a:spLocks noChangeArrowheads="1"/>
          </p:cNvSpPr>
          <p:nvPr/>
        </p:nvSpPr>
        <p:spPr bwMode="auto">
          <a:xfrm>
            <a:off x="7380288" y="2565400"/>
            <a:ext cx="431800" cy="720725"/>
          </a:xfrm>
          <a:prstGeom prst="downArrow">
            <a:avLst>
              <a:gd name="adj1" fmla="val 50000"/>
              <a:gd name="adj2" fmla="val 41728"/>
            </a:avLst>
          </a:prstGeom>
          <a:solidFill>
            <a:srgbClr val="FF0000"/>
          </a:solidFill>
          <a:ln w="9525">
            <a:solidFill>
              <a:schemeClr val="tx1"/>
            </a:solidFill>
            <a:miter lim="800000"/>
            <a:headEnd/>
            <a:tailEnd/>
          </a:ln>
          <a:effectLst/>
        </p:spPr>
        <p:txBody>
          <a:bodyPr wrap="none" anchor="ctr"/>
          <a:lstStyle/>
          <a:p>
            <a:endParaRPr lang="ru-RU"/>
          </a:p>
        </p:txBody>
      </p:sp>
      <p:sp>
        <p:nvSpPr>
          <p:cNvPr id="6165" name="Text Box 21"/>
          <p:cNvSpPr txBox="1">
            <a:spLocks noChangeArrowheads="1"/>
          </p:cNvSpPr>
          <p:nvPr/>
        </p:nvSpPr>
        <p:spPr bwMode="auto">
          <a:xfrm>
            <a:off x="4119563" y="1668463"/>
            <a:ext cx="184150" cy="519112"/>
          </a:xfrm>
          <a:prstGeom prst="rect">
            <a:avLst/>
          </a:prstGeom>
          <a:noFill/>
          <a:ln w="9525">
            <a:noFill/>
            <a:miter lim="800000"/>
            <a:headEnd/>
            <a:tailEnd/>
          </a:ln>
          <a:effectLst/>
        </p:spPr>
        <p:txBody>
          <a:bodyPr wrap="none">
            <a:spAutoFit/>
          </a:bodyPr>
          <a:lstStyle/>
          <a:p>
            <a:endParaRPr lang="ru-RU"/>
          </a:p>
        </p:txBody>
      </p:sp>
      <p:sp>
        <p:nvSpPr>
          <p:cNvPr id="6166" name="AutoShape 22"/>
          <p:cNvSpPr>
            <a:spLocks noChangeArrowheads="1"/>
          </p:cNvSpPr>
          <p:nvPr/>
        </p:nvSpPr>
        <p:spPr bwMode="auto">
          <a:xfrm>
            <a:off x="3995738" y="2565400"/>
            <a:ext cx="431800" cy="3313113"/>
          </a:xfrm>
          <a:prstGeom prst="downArrow">
            <a:avLst>
              <a:gd name="adj1" fmla="val 50000"/>
              <a:gd name="adj2" fmla="val 191820"/>
            </a:avLst>
          </a:prstGeom>
          <a:solidFill>
            <a:srgbClr val="FF0000"/>
          </a:solidFill>
          <a:ln w="9525">
            <a:solidFill>
              <a:schemeClr val="tx1"/>
            </a:solidFill>
            <a:miter lim="800000"/>
            <a:headEnd/>
            <a:tailEnd/>
          </a:ln>
          <a:effectLst/>
        </p:spPr>
        <p:txBody>
          <a:bodyPr wrap="none" anchor="ctr"/>
          <a:lstStyle/>
          <a:p>
            <a:endParaRPr lang="ru-RU"/>
          </a:p>
        </p:txBody>
      </p:sp>
      <p:sp>
        <p:nvSpPr>
          <p:cNvPr id="6167" name="Rectangle 23"/>
          <p:cNvSpPr>
            <a:spLocks noChangeArrowheads="1"/>
          </p:cNvSpPr>
          <p:nvPr/>
        </p:nvSpPr>
        <p:spPr bwMode="auto">
          <a:xfrm>
            <a:off x="2411413" y="5949950"/>
            <a:ext cx="3948112" cy="641350"/>
          </a:xfrm>
          <a:prstGeom prst="rect">
            <a:avLst/>
          </a:prstGeom>
          <a:noFill/>
          <a:ln w="9525">
            <a:noFill/>
            <a:miter lim="800000"/>
            <a:headEnd/>
            <a:tailEnd/>
          </a:ln>
          <a:effectLst/>
        </p:spPr>
        <p:txBody>
          <a:bodyPr wrap="none">
            <a:spAutoFit/>
          </a:bodyPr>
          <a:lstStyle/>
          <a:p>
            <a:r>
              <a:rPr lang="ru-RU" sz="3600" b="1">
                <a:solidFill>
                  <a:srgbClr val="0000FF"/>
                </a:solidFill>
              </a:rPr>
              <a:t>Рождаются дети</a:t>
            </a:r>
          </a:p>
        </p:txBody>
      </p:sp>
      <p:pic>
        <p:nvPicPr>
          <p:cNvPr id="6169" name="Picture 25" descr="human174"/>
          <p:cNvPicPr>
            <a:picLocks noChangeAspect="1" noChangeArrowheads="1" noCrop="1"/>
          </p:cNvPicPr>
          <p:nvPr/>
        </p:nvPicPr>
        <p:blipFill>
          <a:blip r:embed="rId2" cstate="print"/>
          <a:srcRect/>
          <a:stretch>
            <a:fillRect/>
          </a:stretch>
        </p:blipFill>
        <p:spPr bwMode="auto">
          <a:xfrm>
            <a:off x="179388" y="1125538"/>
            <a:ext cx="1008062" cy="1655762"/>
          </a:xfrm>
          <a:prstGeom prst="rect">
            <a:avLst/>
          </a:prstGeom>
          <a:noFill/>
        </p:spPr>
      </p:pic>
      <p:pic>
        <p:nvPicPr>
          <p:cNvPr id="6172" name="Picture 28" descr="colec73"/>
          <p:cNvPicPr>
            <a:picLocks noChangeAspect="1" noChangeArrowheads="1" noCrop="1"/>
          </p:cNvPicPr>
          <p:nvPr/>
        </p:nvPicPr>
        <p:blipFill>
          <a:blip r:embed="rId3" cstate="print"/>
          <a:srcRect/>
          <a:stretch>
            <a:fillRect/>
          </a:stretch>
        </p:blipFill>
        <p:spPr bwMode="auto">
          <a:xfrm>
            <a:off x="7812088" y="1268413"/>
            <a:ext cx="1223962" cy="1439862"/>
          </a:xfrm>
          <a:prstGeom prst="rect">
            <a:avLst/>
          </a:prstGeom>
          <a:noFill/>
        </p:spPr>
      </p:pic>
      <p:pic>
        <p:nvPicPr>
          <p:cNvPr id="6174" name="Picture 30" descr="human116"/>
          <p:cNvPicPr>
            <a:picLocks noChangeAspect="1" noChangeArrowheads="1" noCrop="1"/>
          </p:cNvPicPr>
          <p:nvPr/>
        </p:nvPicPr>
        <p:blipFill>
          <a:blip r:embed="rId4" cstate="print"/>
          <a:srcRect/>
          <a:stretch>
            <a:fillRect/>
          </a:stretch>
        </p:blipFill>
        <p:spPr bwMode="auto">
          <a:xfrm>
            <a:off x="6300788" y="5486400"/>
            <a:ext cx="952500" cy="1371600"/>
          </a:xfrm>
          <a:prstGeom prst="rect">
            <a:avLst/>
          </a:prstGeom>
          <a:noFill/>
        </p:spPr>
      </p:pic>
      <p:sp>
        <p:nvSpPr>
          <p:cNvPr id="6177" name="WordArt 33"/>
          <p:cNvSpPr>
            <a:spLocks noChangeArrowheads="1" noChangeShapeType="1" noTextEdit="1"/>
          </p:cNvSpPr>
          <p:nvPr/>
        </p:nvSpPr>
        <p:spPr bwMode="auto">
          <a:xfrm>
            <a:off x="179388" y="333375"/>
            <a:ext cx="4897437" cy="863600"/>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Чем   человек   похож</a:t>
            </a:r>
          </a:p>
        </p:txBody>
      </p:sp>
      <p:sp>
        <p:nvSpPr>
          <p:cNvPr id="6179" name="WordArt 35"/>
          <p:cNvSpPr>
            <a:spLocks noChangeArrowheads="1" noChangeShapeType="1" noTextEdit="1"/>
          </p:cNvSpPr>
          <p:nvPr/>
        </p:nvSpPr>
        <p:spPr bwMode="auto">
          <a:xfrm>
            <a:off x="5292725" y="333375"/>
            <a:ext cx="3600450" cy="863600"/>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на   животное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169"/>
                                        </p:tgtEl>
                                        <p:attrNameLst>
                                          <p:attrName>style.visibility</p:attrName>
                                        </p:attrNameLst>
                                      </p:cBhvr>
                                      <p:to>
                                        <p:strVal val="visible"/>
                                      </p:to>
                                    </p:set>
                                    <p:anim calcmode="lin" valueType="num">
                                      <p:cBhvr additive="base">
                                        <p:cTn id="7" dur="2000" fill="hold"/>
                                        <p:tgtEl>
                                          <p:spTgt spid="6169"/>
                                        </p:tgtEl>
                                        <p:attrNameLst>
                                          <p:attrName>ppt_x</p:attrName>
                                        </p:attrNameLst>
                                      </p:cBhvr>
                                      <p:tavLst>
                                        <p:tav tm="0">
                                          <p:val>
                                            <p:strVal val="#ppt_x"/>
                                          </p:val>
                                        </p:tav>
                                        <p:tav tm="100000">
                                          <p:val>
                                            <p:strVal val="#ppt_x"/>
                                          </p:val>
                                        </p:tav>
                                      </p:tavLst>
                                    </p:anim>
                                    <p:anim calcmode="lin" valueType="num">
                                      <p:cBhvr additive="base">
                                        <p:cTn id="8" dur="2000" fill="hold"/>
                                        <p:tgtEl>
                                          <p:spTgt spid="6169"/>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6172"/>
                                        </p:tgtEl>
                                        <p:attrNameLst>
                                          <p:attrName>style.visibility</p:attrName>
                                        </p:attrNameLst>
                                      </p:cBhvr>
                                      <p:to>
                                        <p:strVal val="visible"/>
                                      </p:to>
                                    </p:set>
                                    <p:anim calcmode="lin" valueType="num">
                                      <p:cBhvr additive="base">
                                        <p:cTn id="12" dur="2000" fill="hold"/>
                                        <p:tgtEl>
                                          <p:spTgt spid="6172"/>
                                        </p:tgtEl>
                                        <p:attrNameLst>
                                          <p:attrName>ppt_x</p:attrName>
                                        </p:attrNameLst>
                                      </p:cBhvr>
                                      <p:tavLst>
                                        <p:tav tm="0">
                                          <p:val>
                                            <p:strVal val="#ppt_x"/>
                                          </p:val>
                                        </p:tav>
                                        <p:tav tm="100000">
                                          <p:val>
                                            <p:strVal val="#ppt_x"/>
                                          </p:val>
                                        </p:tav>
                                      </p:tavLst>
                                    </p:anim>
                                    <p:anim calcmode="lin" valueType="num">
                                      <p:cBhvr additive="base">
                                        <p:cTn id="13" dur="2000" fill="hold"/>
                                        <p:tgtEl>
                                          <p:spTgt spid="6172"/>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3" presetClass="entr" presetSubtype="10" fill="hold" grpId="0" nodeType="after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blinds(horizontal)">
                                      <p:cBhvr>
                                        <p:cTn id="17" dur="1000"/>
                                        <p:tgtEl>
                                          <p:spTgt spid="614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6158"/>
                                        </p:tgtEl>
                                        <p:attrNameLst>
                                          <p:attrName>style.visibility</p:attrName>
                                        </p:attrNameLst>
                                      </p:cBhvr>
                                      <p:to>
                                        <p:strVal val="visible"/>
                                      </p:to>
                                    </p:set>
                                    <p:anim calcmode="lin" valueType="num">
                                      <p:cBhvr>
                                        <p:cTn id="22" dur="1000" fill="hold"/>
                                        <p:tgtEl>
                                          <p:spTgt spid="6158"/>
                                        </p:tgtEl>
                                        <p:attrNameLst>
                                          <p:attrName>ppt_w</p:attrName>
                                        </p:attrNameLst>
                                      </p:cBhvr>
                                      <p:tavLst>
                                        <p:tav tm="0">
                                          <p:val>
                                            <p:fltVal val="0"/>
                                          </p:val>
                                        </p:tav>
                                        <p:tav tm="100000">
                                          <p:val>
                                            <p:strVal val="#ppt_w"/>
                                          </p:val>
                                        </p:tav>
                                      </p:tavLst>
                                    </p:anim>
                                    <p:anim calcmode="lin" valueType="num">
                                      <p:cBhvr>
                                        <p:cTn id="23" dur="1000" fill="hold"/>
                                        <p:tgtEl>
                                          <p:spTgt spid="6158"/>
                                        </p:tgtEl>
                                        <p:attrNameLst>
                                          <p:attrName>ppt_h</p:attrName>
                                        </p:attrNameLst>
                                      </p:cBhvr>
                                      <p:tavLst>
                                        <p:tav tm="0">
                                          <p:val>
                                            <p:fltVal val="0"/>
                                          </p:val>
                                        </p:tav>
                                        <p:tav tm="100000">
                                          <p:val>
                                            <p:strVal val="#ppt_h"/>
                                          </p:val>
                                        </p:tav>
                                      </p:tavLst>
                                    </p:anim>
                                    <p:animEffect transition="in" filter="fade">
                                      <p:cBhvr>
                                        <p:cTn id="24" dur="1000"/>
                                        <p:tgtEl>
                                          <p:spTgt spid="6158"/>
                                        </p:tgtEl>
                                      </p:cBhvr>
                                    </p:animEffect>
                                  </p:childTnLst>
                                </p:cTn>
                              </p:par>
                            </p:childTnLst>
                          </p:cTn>
                        </p:par>
                        <p:par>
                          <p:cTn id="25" fill="hold">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6152"/>
                                        </p:tgtEl>
                                        <p:attrNameLst>
                                          <p:attrName>style.visibility</p:attrName>
                                        </p:attrNameLst>
                                      </p:cBhvr>
                                      <p:to>
                                        <p:strVal val="visible"/>
                                      </p:to>
                                    </p:set>
                                    <p:animEffect transition="in" filter="blinds(horizontal)">
                                      <p:cBhvr>
                                        <p:cTn id="28" dur="1000"/>
                                        <p:tgtEl>
                                          <p:spTgt spid="6152"/>
                                        </p:tgtEl>
                                      </p:cBhvr>
                                    </p:animEffect>
                                  </p:childTnLst>
                                </p:cTn>
                              </p:par>
                            </p:childTnLst>
                          </p:cTn>
                        </p:par>
                        <p:par>
                          <p:cTn id="29" fill="hold">
                            <p:stCondLst>
                              <p:cond delay="2000"/>
                            </p:stCondLst>
                            <p:childTnLst>
                              <p:par>
                                <p:cTn id="30" presetID="53" presetClass="entr" presetSubtype="0" fill="hold" grpId="0" nodeType="afterEffect">
                                  <p:stCondLst>
                                    <p:cond delay="0"/>
                                  </p:stCondLst>
                                  <p:childTnLst>
                                    <p:set>
                                      <p:cBhvr>
                                        <p:cTn id="31" dur="1" fill="hold">
                                          <p:stCondLst>
                                            <p:cond delay="0"/>
                                          </p:stCondLst>
                                        </p:cTn>
                                        <p:tgtEl>
                                          <p:spTgt spid="6160"/>
                                        </p:tgtEl>
                                        <p:attrNameLst>
                                          <p:attrName>style.visibility</p:attrName>
                                        </p:attrNameLst>
                                      </p:cBhvr>
                                      <p:to>
                                        <p:strVal val="visible"/>
                                      </p:to>
                                    </p:set>
                                    <p:anim calcmode="lin" valueType="num">
                                      <p:cBhvr>
                                        <p:cTn id="32" dur="1000" fill="hold"/>
                                        <p:tgtEl>
                                          <p:spTgt spid="6160"/>
                                        </p:tgtEl>
                                        <p:attrNameLst>
                                          <p:attrName>ppt_w</p:attrName>
                                        </p:attrNameLst>
                                      </p:cBhvr>
                                      <p:tavLst>
                                        <p:tav tm="0">
                                          <p:val>
                                            <p:fltVal val="0"/>
                                          </p:val>
                                        </p:tav>
                                        <p:tav tm="100000">
                                          <p:val>
                                            <p:strVal val="#ppt_w"/>
                                          </p:val>
                                        </p:tav>
                                      </p:tavLst>
                                    </p:anim>
                                    <p:anim calcmode="lin" valueType="num">
                                      <p:cBhvr>
                                        <p:cTn id="33" dur="1000" fill="hold"/>
                                        <p:tgtEl>
                                          <p:spTgt spid="6160"/>
                                        </p:tgtEl>
                                        <p:attrNameLst>
                                          <p:attrName>ppt_h</p:attrName>
                                        </p:attrNameLst>
                                      </p:cBhvr>
                                      <p:tavLst>
                                        <p:tav tm="0">
                                          <p:val>
                                            <p:fltVal val="0"/>
                                          </p:val>
                                        </p:tav>
                                        <p:tav tm="100000">
                                          <p:val>
                                            <p:strVal val="#ppt_h"/>
                                          </p:val>
                                        </p:tav>
                                      </p:tavLst>
                                    </p:anim>
                                    <p:animEffect transition="in" filter="fade">
                                      <p:cBhvr>
                                        <p:cTn id="34" dur="1000"/>
                                        <p:tgtEl>
                                          <p:spTgt spid="6160"/>
                                        </p:tgtEl>
                                      </p:cBhvr>
                                    </p:animEffect>
                                  </p:childTnLst>
                                </p:cTn>
                              </p:par>
                            </p:childTnLst>
                          </p:cTn>
                        </p:par>
                        <p:par>
                          <p:cTn id="35" fill="hold">
                            <p:stCondLst>
                              <p:cond delay="3000"/>
                            </p:stCondLst>
                            <p:childTnLst>
                              <p:par>
                                <p:cTn id="36" presetID="3" presetClass="entr" presetSubtype="10" fill="hold" grpId="0" nodeType="afterEffect">
                                  <p:stCondLst>
                                    <p:cond delay="0"/>
                                  </p:stCondLst>
                                  <p:childTnLst>
                                    <p:set>
                                      <p:cBhvr>
                                        <p:cTn id="37" dur="1" fill="hold">
                                          <p:stCondLst>
                                            <p:cond delay="0"/>
                                          </p:stCondLst>
                                        </p:cTn>
                                        <p:tgtEl>
                                          <p:spTgt spid="6153"/>
                                        </p:tgtEl>
                                        <p:attrNameLst>
                                          <p:attrName>style.visibility</p:attrName>
                                        </p:attrNameLst>
                                      </p:cBhvr>
                                      <p:to>
                                        <p:strVal val="visible"/>
                                      </p:to>
                                    </p:set>
                                    <p:animEffect transition="in" filter="blinds(horizontal)">
                                      <p:cBhvr>
                                        <p:cTn id="38" dur="1000"/>
                                        <p:tgtEl>
                                          <p:spTgt spid="6153"/>
                                        </p:tgtEl>
                                      </p:cBhvr>
                                    </p:animEffect>
                                  </p:childTnLst>
                                </p:cTn>
                              </p:par>
                            </p:childTnLst>
                          </p:cTn>
                        </p:par>
                        <p:par>
                          <p:cTn id="39" fill="hold">
                            <p:stCondLst>
                              <p:cond delay="4000"/>
                            </p:stCondLst>
                            <p:childTnLst>
                              <p:par>
                                <p:cTn id="40" presetID="53" presetClass="entr" presetSubtype="0" fill="hold" grpId="0" nodeType="afterEffect">
                                  <p:stCondLst>
                                    <p:cond delay="0"/>
                                  </p:stCondLst>
                                  <p:childTnLst>
                                    <p:set>
                                      <p:cBhvr>
                                        <p:cTn id="41" dur="1" fill="hold">
                                          <p:stCondLst>
                                            <p:cond delay="0"/>
                                          </p:stCondLst>
                                        </p:cTn>
                                        <p:tgtEl>
                                          <p:spTgt spid="6162"/>
                                        </p:tgtEl>
                                        <p:attrNameLst>
                                          <p:attrName>style.visibility</p:attrName>
                                        </p:attrNameLst>
                                      </p:cBhvr>
                                      <p:to>
                                        <p:strVal val="visible"/>
                                      </p:to>
                                    </p:set>
                                    <p:anim calcmode="lin" valueType="num">
                                      <p:cBhvr>
                                        <p:cTn id="42" dur="1000" fill="hold"/>
                                        <p:tgtEl>
                                          <p:spTgt spid="6162"/>
                                        </p:tgtEl>
                                        <p:attrNameLst>
                                          <p:attrName>ppt_w</p:attrName>
                                        </p:attrNameLst>
                                      </p:cBhvr>
                                      <p:tavLst>
                                        <p:tav tm="0">
                                          <p:val>
                                            <p:fltVal val="0"/>
                                          </p:val>
                                        </p:tav>
                                        <p:tav tm="100000">
                                          <p:val>
                                            <p:strVal val="#ppt_w"/>
                                          </p:val>
                                        </p:tav>
                                      </p:tavLst>
                                    </p:anim>
                                    <p:anim calcmode="lin" valueType="num">
                                      <p:cBhvr>
                                        <p:cTn id="43" dur="1000" fill="hold"/>
                                        <p:tgtEl>
                                          <p:spTgt spid="6162"/>
                                        </p:tgtEl>
                                        <p:attrNameLst>
                                          <p:attrName>ppt_h</p:attrName>
                                        </p:attrNameLst>
                                      </p:cBhvr>
                                      <p:tavLst>
                                        <p:tav tm="0">
                                          <p:val>
                                            <p:fltVal val="0"/>
                                          </p:val>
                                        </p:tav>
                                        <p:tav tm="100000">
                                          <p:val>
                                            <p:strVal val="#ppt_h"/>
                                          </p:val>
                                        </p:tav>
                                      </p:tavLst>
                                    </p:anim>
                                    <p:animEffect transition="in" filter="fade">
                                      <p:cBhvr>
                                        <p:cTn id="44" dur="1000"/>
                                        <p:tgtEl>
                                          <p:spTgt spid="6162"/>
                                        </p:tgtEl>
                                      </p:cBhvr>
                                    </p:animEffect>
                                  </p:childTnLst>
                                </p:cTn>
                              </p:par>
                            </p:childTnLst>
                          </p:cTn>
                        </p:par>
                        <p:par>
                          <p:cTn id="45" fill="hold">
                            <p:stCondLst>
                              <p:cond delay="5000"/>
                            </p:stCondLst>
                            <p:childTnLst>
                              <p:par>
                                <p:cTn id="46" presetID="3" presetClass="entr" presetSubtype="10" fill="hold" grpId="0" nodeType="afterEffect">
                                  <p:stCondLst>
                                    <p:cond delay="0"/>
                                  </p:stCondLst>
                                  <p:childTnLst>
                                    <p:set>
                                      <p:cBhvr>
                                        <p:cTn id="47" dur="1" fill="hold">
                                          <p:stCondLst>
                                            <p:cond delay="0"/>
                                          </p:stCondLst>
                                        </p:cTn>
                                        <p:tgtEl>
                                          <p:spTgt spid="6154"/>
                                        </p:tgtEl>
                                        <p:attrNameLst>
                                          <p:attrName>style.visibility</p:attrName>
                                        </p:attrNameLst>
                                      </p:cBhvr>
                                      <p:to>
                                        <p:strVal val="visible"/>
                                      </p:to>
                                    </p:set>
                                    <p:animEffect transition="in" filter="blinds(horizontal)">
                                      <p:cBhvr>
                                        <p:cTn id="48" dur="1000"/>
                                        <p:tgtEl>
                                          <p:spTgt spid="6154"/>
                                        </p:tgtEl>
                                      </p:cBhvr>
                                    </p:animEffect>
                                  </p:childTnLst>
                                </p:cTn>
                              </p:par>
                            </p:childTnLst>
                          </p:cTn>
                        </p:par>
                        <p:par>
                          <p:cTn id="49" fill="hold">
                            <p:stCondLst>
                              <p:cond delay="6000"/>
                            </p:stCondLst>
                            <p:childTnLst>
                              <p:par>
                                <p:cTn id="50" presetID="53" presetClass="entr" presetSubtype="0" fill="hold" grpId="0" nodeType="afterEffect">
                                  <p:stCondLst>
                                    <p:cond delay="0"/>
                                  </p:stCondLst>
                                  <p:childTnLst>
                                    <p:set>
                                      <p:cBhvr>
                                        <p:cTn id="51" dur="1" fill="hold">
                                          <p:stCondLst>
                                            <p:cond delay="0"/>
                                          </p:stCondLst>
                                        </p:cTn>
                                        <p:tgtEl>
                                          <p:spTgt spid="6164"/>
                                        </p:tgtEl>
                                        <p:attrNameLst>
                                          <p:attrName>style.visibility</p:attrName>
                                        </p:attrNameLst>
                                      </p:cBhvr>
                                      <p:to>
                                        <p:strVal val="visible"/>
                                      </p:to>
                                    </p:set>
                                    <p:anim calcmode="lin" valueType="num">
                                      <p:cBhvr>
                                        <p:cTn id="52" dur="1000" fill="hold"/>
                                        <p:tgtEl>
                                          <p:spTgt spid="6164"/>
                                        </p:tgtEl>
                                        <p:attrNameLst>
                                          <p:attrName>ppt_w</p:attrName>
                                        </p:attrNameLst>
                                      </p:cBhvr>
                                      <p:tavLst>
                                        <p:tav tm="0">
                                          <p:val>
                                            <p:fltVal val="0"/>
                                          </p:val>
                                        </p:tav>
                                        <p:tav tm="100000">
                                          <p:val>
                                            <p:strVal val="#ppt_w"/>
                                          </p:val>
                                        </p:tav>
                                      </p:tavLst>
                                    </p:anim>
                                    <p:anim calcmode="lin" valueType="num">
                                      <p:cBhvr>
                                        <p:cTn id="53" dur="1000" fill="hold"/>
                                        <p:tgtEl>
                                          <p:spTgt spid="6164"/>
                                        </p:tgtEl>
                                        <p:attrNameLst>
                                          <p:attrName>ppt_h</p:attrName>
                                        </p:attrNameLst>
                                      </p:cBhvr>
                                      <p:tavLst>
                                        <p:tav tm="0">
                                          <p:val>
                                            <p:fltVal val="0"/>
                                          </p:val>
                                        </p:tav>
                                        <p:tav tm="100000">
                                          <p:val>
                                            <p:strVal val="#ppt_h"/>
                                          </p:val>
                                        </p:tav>
                                      </p:tavLst>
                                    </p:anim>
                                    <p:animEffect transition="in" filter="fade">
                                      <p:cBhvr>
                                        <p:cTn id="54" dur="1000"/>
                                        <p:tgtEl>
                                          <p:spTgt spid="6164"/>
                                        </p:tgtEl>
                                      </p:cBhvr>
                                    </p:animEffect>
                                  </p:childTnLst>
                                </p:cTn>
                              </p:par>
                            </p:childTnLst>
                          </p:cTn>
                        </p:par>
                        <p:par>
                          <p:cTn id="55" fill="hold">
                            <p:stCondLst>
                              <p:cond delay="7000"/>
                            </p:stCondLst>
                            <p:childTnLst>
                              <p:par>
                                <p:cTn id="56" presetID="3" presetClass="entr" presetSubtype="10" fill="hold" grpId="0" nodeType="afterEffect">
                                  <p:stCondLst>
                                    <p:cond delay="0"/>
                                  </p:stCondLst>
                                  <p:childTnLst>
                                    <p:set>
                                      <p:cBhvr>
                                        <p:cTn id="57" dur="1" fill="hold">
                                          <p:stCondLst>
                                            <p:cond delay="0"/>
                                          </p:stCondLst>
                                        </p:cTn>
                                        <p:tgtEl>
                                          <p:spTgt spid="6155"/>
                                        </p:tgtEl>
                                        <p:attrNameLst>
                                          <p:attrName>style.visibility</p:attrName>
                                        </p:attrNameLst>
                                      </p:cBhvr>
                                      <p:to>
                                        <p:strVal val="visible"/>
                                      </p:to>
                                    </p:set>
                                    <p:animEffect transition="in" filter="blinds(horizontal)">
                                      <p:cBhvr>
                                        <p:cTn id="58" dur="1000"/>
                                        <p:tgtEl>
                                          <p:spTgt spid="6155"/>
                                        </p:tgtEl>
                                      </p:cBhvr>
                                    </p:animEffect>
                                  </p:childTnLst>
                                </p:cTn>
                              </p:par>
                            </p:childTnLst>
                          </p:cTn>
                        </p:par>
                        <p:par>
                          <p:cTn id="59" fill="hold">
                            <p:stCondLst>
                              <p:cond delay="8000"/>
                            </p:stCondLst>
                            <p:childTnLst>
                              <p:par>
                                <p:cTn id="60" presetID="53" presetClass="entr" presetSubtype="0" fill="hold" grpId="0" nodeType="afterEffect">
                                  <p:stCondLst>
                                    <p:cond delay="0"/>
                                  </p:stCondLst>
                                  <p:childTnLst>
                                    <p:set>
                                      <p:cBhvr>
                                        <p:cTn id="61" dur="1" fill="hold">
                                          <p:stCondLst>
                                            <p:cond delay="0"/>
                                          </p:stCondLst>
                                        </p:cTn>
                                        <p:tgtEl>
                                          <p:spTgt spid="6166"/>
                                        </p:tgtEl>
                                        <p:attrNameLst>
                                          <p:attrName>style.visibility</p:attrName>
                                        </p:attrNameLst>
                                      </p:cBhvr>
                                      <p:to>
                                        <p:strVal val="visible"/>
                                      </p:to>
                                    </p:set>
                                    <p:anim calcmode="lin" valueType="num">
                                      <p:cBhvr>
                                        <p:cTn id="62" dur="1000" fill="hold"/>
                                        <p:tgtEl>
                                          <p:spTgt spid="6166"/>
                                        </p:tgtEl>
                                        <p:attrNameLst>
                                          <p:attrName>ppt_w</p:attrName>
                                        </p:attrNameLst>
                                      </p:cBhvr>
                                      <p:tavLst>
                                        <p:tav tm="0">
                                          <p:val>
                                            <p:fltVal val="0"/>
                                          </p:val>
                                        </p:tav>
                                        <p:tav tm="100000">
                                          <p:val>
                                            <p:strVal val="#ppt_w"/>
                                          </p:val>
                                        </p:tav>
                                      </p:tavLst>
                                    </p:anim>
                                    <p:anim calcmode="lin" valueType="num">
                                      <p:cBhvr>
                                        <p:cTn id="63" dur="1000" fill="hold"/>
                                        <p:tgtEl>
                                          <p:spTgt spid="6166"/>
                                        </p:tgtEl>
                                        <p:attrNameLst>
                                          <p:attrName>ppt_h</p:attrName>
                                        </p:attrNameLst>
                                      </p:cBhvr>
                                      <p:tavLst>
                                        <p:tav tm="0">
                                          <p:val>
                                            <p:fltVal val="0"/>
                                          </p:val>
                                        </p:tav>
                                        <p:tav tm="100000">
                                          <p:val>
                                            <p:strVal val="#ppt_h"/>
                                          </p:val>
                                        </p:tav>
                                      </p:tavLst>
                                    </p:anim>
                                    <p:animEffect transition="in" filter="fade">
                                      <p:cBhvr>
                                        <p:cTn id="64" dur="1000"/>
                                        <p:tgtEl>
                                          <p:spTgt spid="6166"/>
                                        </p:tgtEl>
                                      </p:cBhvr>
                                    </p:animEffect>
                                  </p:childTnLst>
                                </p:cTn>
                              </p:par>
                            </p:childTnLst>
                          </p:cTn>
                        </p:par>
                        <p:par>
                          <p:cTn id="65" fill="hold">
                            <p:stCondLst>
                              <p:cond delay="9000"/>
                            </p:stCondLst>
                            <p:childTnLst>
                              <p:par>
                                <p:cTn id="66" presetID="3" presetClass="entr" presetSubtype="10" fill="hold" grpId="0" nodeType="afterEffect">
                                  <p:stCondLst>
                                    <p:cond delay="0"/>
                                  </p:stCondLst>
                                  <p:childTnLst>
                                    <p:set>
                                      <p:cBhvr>
                                        <p:cTn id="67" dur="1" fill="hold">
                                          <p:stCondLst>
                                            <p:cond delay="0"/>
                                          </p:stCondLst>
                                        </p:cTn>
                                        <p:tgtEl>
                                          <p:spTgt spid="6167"/>
                                        </p:tgtEl>
                                        <p:attrNameLst>
                                          <p:attrName>style.visibility</p:attrName>
                                        </p:attrNameLst>
                                      </p:cBhvr>
                                      <p:to>
                                        <p:strVal val="visible"/>
                                      </p:to>
                                    </p:set>
                                    <p:animEffect transition="in" filter="blinds(horizontal)">
                                      <p:cBhvr>
                                        <p:cTn id="68" dur="500"/>
                                        <p:tgtEl>
                                          <p:spTgt spid="6167"/>
                                        </p:tgtEl>
                                      </p:cBhvr>
                                    </p:animEffect>
                                  </p:childTnLst>
                                </p:cTn>
                              </p:par>
                            </p:childTnLst>
                          </p:cTn>
                        </p:par>
                        <p:par>
                          <p:cTn id="69" fill="hold">
                            <p:stCondLst>
                              <p:cond delay="9500"/>
                            </p:stCondLst>
                            <p:childTnLst>
                              <p:par>
                                <p:cTn id="70" presetID="15" presetClass="entr" presetSubtype="0" fill="hold" nodeType="afterEffect">
                                  <p:stCondLst>
                                    <p:cond delay="0"/>
                                  </p:stCondLst>
                                  <p:childTnLst>
                                    <p:set>
                                      <p:cBhvr>
                                        <p:cTn id="71" dur="1" fill="hold">
                                          <p:stCondLst>
                                            <p:cond delay="0"/>
                                          </p:stCondLst>
                                        </p:cTn>
                                        <p:tgtEl>
                                          <p:spTgt spid="6174"/>
                                        </p:tgtEl>
                                        <p:attrNameLst>
                                          <p:attrName>style.visibility</p:attrName>
                                        </p:attrNameLst>
                                      </p:cBhvr>
                                      <p:to>
                                        <p:strVal val="visible"/>
                                      </p:to>
                                    </p:set>
                                    <p:anim calcmode="lin" valueType="num">
                                      <p:cBhvr>
                                        <p:cTn id="72" dur="2000" fill="hold"/>
                                        <p:tgtEl>
                                          <p:spTgt spid="6174"/>
                                        </p:tgtEl>
                                        <p:attrNameLst>
                                          <p:attrName>ppt_w</p:attrName>
                                        </p:attrNameLst>
                                      </p:cBhvr>
                                      <p:tavLst>
                                        <p:tav tm="0">
                                          <p:val>
                                            <p:fltVal val="0"/>
                                          </p:val>
                                        </p:tav>
                                        <p:tav tm="100000">
                                          <p:val>
                                            <p:strVal val="#ppt_w"/>
                                          </p:val>
                                        </p:tav>
                                      </p:tavLst>
                                    </p:anim>
                                    <p:anim calcmode="lin" valueType="num">
                                      <p:cBhvr>
                                        <p:cTn id="73" dur="2000" fill="hold"/>
                                        <p:tgtEl>
                                          <p:spTgt spid="6174"/>
                                        </p:tgtEl>
                                        <p:attrNameLst>
                                          <p:attrName>ppt_h</p:attrName>
                                        </p:attrNameLst>
                                      </p:cBhvr>
                                      <p:tavLst>
                                        <p:tav tm="0">
                                          <p:val>
                                            <p:fltVal val="0"/>
                                          </p:val>
                                        </p:tav>
                                        <p:tav tm="100000">
                                          <p:val>
                                            <p:strVal val="#ppt_h"/>
                                          </p:val>
                                        </p:tav>
                                      </p:tavLst>
                                    </p:anim>
                                    <p:anim calcmode="lin" valueType="num">
                                      <p:cBhvr>
                                        <p:cTn id="74" dur="2000" fill="hold"/>
                                        <p:tgtEl>
                                          <p:spTgt spid="6174"/>
                                        </p:tgtEl>
                                        <p:attrNameLst>
                                          <p:attrName>ppt_x</p:attrName>
                                        </p:attrNameLst>
                                      </p:cBhvr>
                                      <p:tavLst>
                                        <p:tav tm="0" fmla="#ppt_x+(cos(-2*pi*(1-$))*-#ppt_x-sin(-2*pi*(1-$))*(1-#ppt_y))*(1-$)">
                                          <p:val>
                                            <p:fltVal val="0"/>
                                          </p:val>
                                        </p:tav>
                                        <p:tav tm="100000">
                                          <p:val>
                                            <p:fltVal val="1"/>
                                          </p:val>
                                        </p:tav>
                                      </p:tavLst>
                                    </p:anim>
                                    <p:anim calcmode="lin" valueType="num">
                                      <p:cBhvr>
                                        <p:cTn id="75" dur="2000" fill="hold"/>
                                        <p:tgtEl>
                                          <p:spTgt spid="617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2" grpId="0"/>
      <p:bldP spid="6153" grpId="0"/>
      <p:bldP spid="6154" grpId="0"/>
      <p:bldP spid="6155" grpId="0"/>
      <p:bldP spid="6158" grpId="0" animBg="1"/>
      <p:bldP spid="6160" grpId="0" animBg="1"/>
      <p:bldP spid="6162" grpId="0" animBg="1"/>
      <p:bldP spid="6164" grpId="0" animBg="1"/>
      <p:bldP spid="6166" grpId="0" animBg="1"/>
      <p:bldP spid="616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99FF99"/>
            </a:gs>
            <a:gs pos="100000">
              <a:srgbClr val="66FFCC"/>
            </a:gs>
          </a:gsLst>
          <a:lin ang="5400000" scaled="1"/>
        </a:gradFill>
        <a:effectLst/>
      </p:bgPr>
    </p:bg>
    <p:spTree>
      <p:nvGrpSpPr>
        <p:cNvPr id="1" name=""/>
        <p:cNvGrpSpPr/>
        <p:nvPr/>
      </p:nvGrpSpPr>
      <p:grpSpPr>
        <a:xfrm>
          <a:off x="0" y="0"/>
          <a:ext cx="0" cy="0"/>
          <a:chOff x="0" y="0"/>
          <a:chExt cx="0" cy="0"/>
        </a:xfrm>
      </p:grpSpPr>
      <p:sp>
        <p:nvSpPr>
          <p:cNvPr id="7173" name="WordArt 5"/>
          <p:cNvSpPr>
            <a:spLocks noChangeArrowheads="1" noChangeShapeType="1" noTextEdit="1"/>
          </p:cNvSpPr>
          <p:nvPr/>
        </p:nvSpPr>
        <p:spPr bwMode="auto">
          <a:xfrm>
            <a:off x="468313" y="260350"/>
            <a:ext cx="7991475" cy="1008063"/>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Чем   человек   отличается</a:t>
            </a:r>
          </a:p>
        </p:txBody>
      </p:sp>
      <p:sp>
        <p:nvSpPr>
          <p:cNvPr id="7175" name="WordArt 7"/>
          <p:cNvSpPr>
            <a:spLocks noChangeArrowheads="1" noChangeShapeType="1" noTextEdit="1"/>
          </p:cNvSpPr>
          <p:nvPr/>
        </p:nvSpPr>
        <p:spPr bwMode="auto">
          <a:xfrm>
            <a:off x="2268538" y="1412875"/>
            <a:ext cx="4967287" cy="93662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от   животного  ?</a:t>
            </a:r>
          </a:p>
        </p:txBody>
      </p:sp>
      <p:sp>
        <p:nvSpPr>
          <p:cNvPr id="7176" name="Text Box 8"/>
          <p:cNvSpPr txBox="1">
            <a:spLocks noChangeArrowheads="1"/>
          </p:cNvSpPr>
          <p:nvPr/>
        </p:nvSpPr>
        <p:spPr bwMode="auto">
          <a:xfrm>
            <a:off x="323850" y="2708275"/>
            <a:ext cx="2005013" cy="641350"/>
          </a:xfrm>
          <a:prstGeom prst="rect">
            <a:avLst/>
          </a:prstGeom>
          <a:noFill/>
          <a:ln w="9525">
            <a:noFill/>
            <a:miter lim="800000"/>
            <a:headEnd/>
            <a:tailEnd/>
          </a:ln>
          <a:effectLst/>
        </p:spPr>
        <p:txBody>
          <a:bodyPr wrap="none">
            <a:spAutoFit/>
          </a:bodyPr>
          <a:lstStyle/>
          <a:p>
            <a:r>
              <a:rPr lang="ru-RU" sz="3600" b="1">
                <a:solidFill>
                  <a:srgbClr val="0000FF"/>
                </a:solidFill>
              </a:rPr>
              <a:t>Мыслит</a:t>
            </a:r>
          </a:p>
        </p:txBody>
      </p:sp>
      <p:sp>
        <p:nvSpPr>
          <p:cNvPr id="7177" name="Text Box 9"/>
          <p:cNvSpPr txBox="1">
            <a:spLocks noChangeArrowheads="1"/>
          </p:cNvSpPr>
          <p:nvPr/>
        </p:nvSpPr>
        <p:spPr bwMode="auto">
          <a:xfrm>
            <a:off x="5157788" y="2708275"/>
            <a:ext cx="3986212" cy="641350"/>
          </a:xfrm>
          <a:prstGeom prst="rect">
            <a:avLst/>
          </a:prstGeom>
          <a:noFill/>
          <a:ln w="9525">
            <a:noFill/>
            <a:miter lim="800000"/>
            <a:headEnd/>
            <a:tailEnd/>
          </a:ln>
          <a:effectLst/>
        </p:spPr>
        <p:txBody>
          <a:bodyPr wrap="none">
            <a:spAutoFit/>
          </a:bodyPr>
          <a:lstStyle/>
          <a:p>
            <a:r>
              <a:rPr lang="ru-RU" sz="3600" b="1">
                <a:solidFill>
                  <a:srgbClr val="0000FF"/>
                </a:solidFill>
              </a:rPr>
              <a:t>Обладает речью</a:t>
            </a:r>
          </a:p>
        </p:txBody>
      </p:sp>
      <p:sp>
        <p:nvSpPr>
          <p:cNvPr id="7178" name="Text Box 10"/>
          <p:cNvSpPr txBox="1">
            <a:spLocks noChangeArrowheads="1"/>
          </p:cNvSpPr>
          <p:nvPr/>
        </p:nvSpPr>
        <p:spPr bwMode="auto">
          <a:xfrm>
            <a:off x="3276600" y="3500438"/>
            <a:ext cx="2312988" cy="641350"/>
          </a:xfrm>
          <a:prstGeom prst="rect">
            <a:avLst/>
          </a:prstGeom>
          <a:noFill/>
          <a:ln w="9525">
            <a:noFill/>
            <a:miter lim="800000"/>
            <a:headEnd/>
            <a:tailEnd/>
          </a:ln>
          <a:effectLst/>
        </p:spPr>
        <p:txBody>
          <a:bodyPr wrap="none">
            <a:spAutoFit/>
          </a:bodyPr>
          <a:lstStyle/>
          <a:p>
            <a:r>
              <a:rPr lang="ru-RU" sz="3600" b="1">
                <a:solidFill>
                  <a:srgbClr val="0000FF"/>
                </a:solidFill>
              </a:rPr>
              <a:t>Трудится</a:t>
            </a:r>
          </a:p>
        </p:txBody>
      </p:sp>
      <p:pic>
        <p:nvPicPr>
          <p:cNvPr id="7180" name="Picture 12" descr="komp37"/>
          <p:cNvPicPr>
            <a:picLocks noChangeAspect="1" noChangeArrowheads="1" noCrop="1"/>
          </p:cNvPicPr>
          <p:nvPr/>
        </p:nvPicPr>
        <p:blipFill>
          <a:blip r:embed="rId2" cstate="print"/>
          <a:srcRect/>
          <a:stretch>
            <a:fillRect/>
          </a:stretch>
        </p:blipFill>
        <p:spPr bwMode="auto">
          <a:xfrm>
            <a:off x="3851275" y="4076700"/>
            <a:ext cx="1450975" cy="1150938"/>
          </a:xfrm>
          <a:prstGeom prst="rect">
            <a:avLst/>
          </a:prstGeom>
          <a:noFill/>
        </p:spPr>
      </p:pic>
      <p:pic>
        <p:nvPicPr>
          <p:cNvPr id="7181" name="Picture 13" descr="human135"/>
          <p:cNvPicPr>
            <a:picLocks noChangeAspect="1" noChangeArrowheads="1" noCrop="1"/>
          </p:cNvPicPr>
          <p:nvPr/>
        </p:nvPicPr>
        <p:blipFill>
          <a:blip r:embed="rId3" cstate="print"/>
          <a:srcRect/>
          <a:stretch>
            <a:fillRect/>
          </a:stretch>
        </p:blipFill>
        <p:spPr bwMode="auto">
          <a:xfrm>
            <a:off x="468313" y="3284538"/>
            <a:ext cx="1428750" cy="1200150"/>
          </a:xfrm>
          <a:prstGeom prst="rect">
            <a:avLst/>
          </a:prstGeom>
          <a:noFill/>
        </p:spPr>
      </p:pic>
      <p:pic>
        <p:nvPicPr>
          <p:cNvPr id="7182" name="Picture 14" descr="human6"/>
          <p:cNvPicPr>
            <a:picLocks noChangeAspect="1" noChangeArrowheads="1" noCrop="1"/>
          </p:cNvPicPr>
          <p:nvPr/>
        </p:nvPicPr>
        <p:blipFill>
          <a:blip r:embed="rId4" cstate="print"/>
          <a:srcRect/>
          <a:stretch>
            <a:fillRect/>
          </a:stretch>
        </p:blipFill>
        <p:spPr bwMode="auto">
          <a:xfrm>
            <a:off x="7451725" y="3284538"/>
            <a:ext cx="936625" cy="792162"/>
          </a:xfrm>
          <a:prstGeom prst="rect">
            <a:avLst/>
          </a:prstGeom>
          <a:noFill/>
        </p:spPr>
      </p:pic>
      <p:sp>
        <p:nvSpPr>
          <p:cNvPr id="7183" name="Text Box 15"/>
          <p:cNvSpPr txBox="1">
            <a:spLocks noChangeArrowheads="1"/>
          </p:cNvSpPr>
          <p:nvPr/>
        </p:nvSpPr>
        <p:spPr bwMode="auto">
          <a:xfrm>
            <a:off x="250825" y="5157788"/>
            <a:ext cx="8640763" cy="579437"/>
          </a:xfrm>
          <a:prstGeom prst="rect">
            <a:avLst/>
          </a:prstGeom>
          <a:noFill/>
          <a:ln w="9525">
            <a:noFill/>
            <a:miter lim="800000"/>
            <a:headEnd/>
            <a:tailEnd/>
          </a:ln>
          <a:effectLst/>
        </p:spPr>
        <p:txBody>
          <a:bodyPr wrap="none">
            <a:spAutoFit/>
          </a:bodyPr>
          <a:lstStyle/>
          <a:p>
            <a:r>
              <a:rPr lang="ru-RU" sz="3200" i="1">
                <a:solidFill>
                  <a:srgbClr val="0000FF"/>
                </a:solidFill>
              </a:rPr>
              <a:t>Именно </a:t>
            </a:r>
            <a:r>
              <a:rPr lang="ru-RU" sz="3200" i="1" u="sng">
                <a:solidFill>
                  <a:srgbClr val="0000FF"/>
                </a:solidFill>
              </a:rPr>
              <a:t>труд</a:t>
            </a:r>
            <a:r>
              <a:rPr lang="ru-RU" sz="3200" i="1">
                <a:solidFill>
                  <a:srgbClr val="0000FF"/>
                </a:solidFill>
              </a:rPr>
              <a:t> сделал из обезьяны человека!</a:t>
            </a:r>
          </a:p>
        </p:txBody>
      </p:sp>
      <p:pic>
        <p:nvPicPr>
          <p:cNvPr id="7184" name="Picture 16" descr="ob07"/>
          <p:cNvPicPr>
            <a:picLocks noChangeAspect="1" noChangeArrowheads="1" noCrop="1"/>
          </p:cNvPicPr>
          <p:nvPr/>
        </p:nvPicPr>
        <p:blipFill>
          <a:blip r:embed="rId5" cstate="print"/>
          <a:srcRect/>
          <a:stretch>
            <a:fillRect/>
          </a:stretch>
        </p:blipFill>
        <p:spPr bwMode="auto">
          <a:xfrm>
            <a:off x="1908175" y="5429250"/>
            <a:ext cx="1809750" cy="1428750"/>
          </a:xfrm>
          <a:prstGeom prst="rect">
            <a:avLst/>
          </a:prstGeom>
          <a:noFill/>
        </p:spPr>
      </p:pic>
      <p:pic>
        <p:nvPicPr>
          <p:cNvPr id="7185" name="Picture 17" descr="baby18"/>
          <p:cNvPicPr>
            <a:picLocks noChangeAspect="1" noChangeArrowheads="1" noCrop="1"/>
          </p:cNvPicPr>
          <p:nvPr/>
        </p:nvPicPr>
        <p:blipFill>
          <a:blip r:embed="rId6" cstate="print"/>
          <a:srcRect/>
          <a:stretch>
            <a:fillRect/>
          </a:stretch>
        </p:blipFill>
        <p:spPr bwMode="auto">
          <a:xfrm>
            <a:off x="6156325" y="5661025"/>
            <a:ext cx="857250" cy="1196975"/>
          </a:xfrm>
          <a:prstGeom prst="rect">
            <a:avLst/>
          </a:prstGeom>
          <a:noFill/>
        </p:spPr>
      </p:pic>
      <p:sp>
        <p:nvSpPr>
          <p:cNvPr id="7186" name="Text Box 18"/>
          <p:cNvSpPr txBox="1">
            <a:spLocks noChangeArrowheads="1"/>
          </p:cNvSpPr>
          <p:nvPr/>
        </p:nvSpPr>
        <p:spPr bwMode="auto">
          <a:xfrm>
            <a:off x="1095375" y="1668463"/>
            <a:ext cx="184150" cy="519112"/>
          </a:xfrm>
          <a:prstGeom prst="rect">
            <a:avLst/>
          </a:prstGeom>
          <a:noFill/>
          <a:ln w="9525">
            <a:noFill/>
            <a:miter lim="800000"/>
            <a:headEnd/>
            <a:tailEnd/>
          </a:ln>
          <a:effectLst/>
        </p:spPr>
        <p:txBody>
          <a:bodyPr wrap="none">
            <a:spAutoFit/>
          </a:bodyPr>
          <a:lstStyle/>
          <a:p>
            <a:endParaRPr lang="ru-RU"/>
          </a:p>
        </p:txBody>
      </p:sp>
      <p:sp>
        <p:nvSpPr>
          <p:cNvPr id="7187" name="AutoShape 19"/>
          <p:cNvSpPr>
            <a:spLocks noChangeArrowheads="1"/>
          </p:cNvSpPr>
          <p:nvPr/>
        </p:nvSpPr>
        <p:spPr bwMode="auto">
          <a:xfrm>
            <a:off x="971550" y="1700213"/>
            <a:ext cx="287338" cy="1008062"/>
          </a:xfrm>
          <a:prstGeom prst="downArrow">
            <a:avLst>
              <a:gd name="adj1" fmla="val 50000"/>
              <a:gd name="adj2" fmla="val 87707"/>
            </a:avLst>
          </a:prstGeom>
          <a:solidFill>
            <a:srgbClr val="FF0000"/>
          </a:solidFill>
          <a:ln w="9525">
            <a:solidFill>
              <a:schemeClr val="tx1"/>
            </a:solidFill>
            <a:miter lim="800000"/>
            <a:headEnd/>
            <a:tailEnd/>
          </a:ln>
          <a:effectLst/>
        </p:spPr>
        <p:txBody>
          <a:bodyPr wrap="none" anchor="ctr"/>
          <a:lstStyle/>
          <a:p>
            <a:endParaRPr lang="ru-RU"/>
          </a:p>
        </p:txBody>
      </p:sp>
      <p:sp>
        <p:nvSpPr>
          <p:cNvPr id="7188" name="AutoShape 20"/>
          <p:cNvSpPr>
            <a:spLocks noChangeArrowheads="1"/>
          </p:cNvSpPr>
          <p:nvPr/>
        </p:nvSpPr>
        <p:spPr bwMode="auto">
          <a:xfrm>
            <a:off x="7956550" y="1773238"/>
            <a:ext cx="287338" cy="1008062"/>
          </a:xfrm>
          <a:prstGeom prst="downArrow">
            <a:avLst>
              <a:gd name="adj1" fmla="val 50000"/>
              <a:gd name="adj2" fmla="val 87707"/>
            </a:avLst>
          </a:prstGeom>
          <a:solidFill>
            <a:srgbClr val="FF0000"/>
          </a:solidFill>
          <a:ln w="9525">
            <a:solidFill>
              <a:schemeClr val="tx1"/>
            </a:solidFill>
            <a:miter lim="800000"/>
            <a:headEnd/>
            <a:tailEnd/>
          </a:ln>
          <a:effectLst/>
        </p:spPr>
        <p:txBody>
          <a:bodyPr wrap="none" anchor="ctr"/>
          <a:lstStyle/>
          <a:p>
            <a:endParaRPr lang="ru-RU"/>
          </a:p>
        </p:txBody>
      </p:sp>
      <p:sp>
        <p:nvSpPr>
          <p:cNvPr id="7189" name="AutoShape 21"/>
          <p:cNvSpPr>
            <a:spLocks noChangeArrowheads="1"/>
          </p:cNvSpPr>
          <p:nvPr/>
        </p:nvSpPr>
        <p:spPr bwMode="auto">
          <a:xfrm>
            <a:off x="4356100" y="2492375"/>
            <a:ext cx="287338" cy="1008063"/>
          </a:xfrm>
          <a:prstGeom prst="downArrow">
            <a:avLst>
              <a:gd name="adj1" fmla="val 50000"/>
              <a:gd name="adj2" fmla="val 87707"/>
            </a:avLst>
          </a:prstGeom>
          <a:solidFill>
            <a:srgbClr val="FF0000"/>
          </a:solidFill>
          <a:ln w="9525">
            <a:solidFill>
              <a:schemeClr val="tx1"/>
            </a:solidFill>
            <a:miter lim="800000"/>
            <a:headEnd/>
            <a:tailEnd/>
          </a:ln>
          <a:effectLst/>
        </p:spPr>
        <p:txBody>
          <a:bodyPr wrap="none" anchor="ctr"/>
          <a:lstStyle/>
          <a:p>
            <a:endParaRPr lang="ru-RU"/>
          </a:p>
        </p:txBody>
      </p:sp>
      <p:sp>
        <p:nvSpPr>
          <p:cNvPr id="7191" name="AutoShape 23"/>
          <p:cNvSpPr>
            <a:spLocks noChangeArrowheads="1"/>
          </p:cNvSpPr>
          <p:nvPr/>
        </p:nvSpPr>
        <p:spPr bwMode="auto">
          <a:xfrm>
            <a:off x="3779838" y="6165850"/>
            <a:ext cx="1944687" cy="215900"/>
          </a:xfrm>
          <a:prstGeom prst="notchedRightArrow">
            <a:avLst>
              <a:gd name="adj1" fmla="val 50000"/>
              <a:gd name="adj2" fmla="val 225184"/>
            </a:avLst>
          </a:prstGeom>
          <a:solidFill>
            <a:srgbClr val="FF0000"/>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187"/>
                                        </p:tgtEl>
                                        <p:attrNameLst>
                                          <p:attrName>style.visibility</p:attrName>
                                        </p:attrNameLst>
                                      </p:cBhvr>
                                      <p:to>
                                        <p:strVal val="visible"/>
                                      </p:to>
                                    </p:set>
                                    <p:anim calcmode="lin" valueType="num">
                                      <p:cBhvr>
                                        <p:cTn id="7" dur="1000" fill="hold"/>
                                        <p:tgtEl>
                                          <p:spTgt spid="7187"/>
                                        </p:tgtEl>
                                        <p:attrNameLst>
                                          <p:attrName>ppt_w</p:attrName>
                                        </p:attrNameLst>
                                      </p:cBhvr>
                                      <p:tavLst>
                                        <p:tav tm="0">
                                          <p:val>
                                            <p:fltVal val="0"/>
                                          </p:val>
                                        </p:tav>
                                        <p:tav tm="100000">
                                          <p:val>
                                            <p:strVal val="#ppt_w"/>
                                          </p:val>
                                        </p:tav>
                                      </p:tavLst>
                                    </p:anim>
                                    <p:anim calcmode="lin" valueType="num">
                                      <p:cBhvr>
                                        <p:cTn id="8" dur="1000" fill="hold"/>
                                        <p:tgtEl>
                                          <p:spTgt spid="7187"/>
                                        </p:tgtEl>
                                        <p:attrNameLst>
                                          <p:attrName>ppt_h</p:attrName>
                                        </p:attrNameLst>
                                      </p:cBhvr>
                                      <p:tavLst>
                                        <p:tav tm="0">
                                          <p:val>
                                            <p:fltVal val="0"/>
                                          </p:val>
                                        </p:tav>
                                        <p:tav tm="100000">
                                          <p:val>
                                            <p:strVal val="#ppt_h"/>
                                          </p:val>
                                        </p:tav>
                                      </p:tavLst>
                                    </p:anim>
                                    <p:animEffect transition="in" filter="fade">
                                      <p:cBhvr>
                                        <p:cTn id="9" dur="1000"/>
                                        <p:tgtEl>
                                          <p:spTgt spid="7187"/>
                                        </p:tgtEl>
                                      </p:cBhvr>
                                    </p:animEffect>
                                  </p:childTnLst>
                                </p:cTn>
                              </p:par>
                            </p:childTnLst>
                          </p:cTn>
                        </p:par>
                        <p:par>
                          <p:cTn id="10" fill="hold">
                            <p:stCondLst>
                              <p:cond delay="1000"/>
                            </p:stCondLst>
                            <p:childTnLst>
                              <p:par>
                                <p:cTn id="11" presetID="3" presetClass="entr" presetSubtype="10" fill="hold" grpId="0" nodeType="afterEffect">
                                  <p:stCondLst>
                                    <p:cond delay="0"/>
                                  </p:stCondLst>
                                  <p:childTnLst>
                                    <p:set>
                                      <p:cBhvr>
                                        <p:cTn id="12" dur="1" fill="hold">
                                          <p:stCondLst>
                                            <p:cond delay="0"/>
                                          </p:stCondLst>
                                        </p:cTn>
                                        <p:tgtEl>
                                          <p:spTgt spid="7176"/>
                                        </p:tgtEl>
                                        <p:attrNameLst>
                                          <p:attrName>style.visibility</p:attrName>
                                        </p:attrNameLst>
                                      </p:cBhvr>
                                      <p:to>
                                        <p:strVal val="visible"/>
                                      </p:to>
                                    </p:set>
                                    <p:animEffect transition="in" filter="blinds(horizontal)">
                                      <p:cBhvr>
                                        <p:cTn id="13" dur="1000"/>
                                        <p:tgtEl>
                                          <p:spTgt spid="7176"/>
                                        </p:tgtEl>
                                      </p:cBhvr>
                                    </p:animEffect>
                                  </p:childTnLst>
                                </p:cTn>
                              </p:par>
                              <p:par>
                                <p:cTn id="14" presetID="15" presetClass="entr" presetSubtype="0" fill="hold" nodeType="withEffect">
                                  <p:stCondLst>
                                    <p:cond delay="0"/>
                                  </p:stCondLst>
                                  <p:childTnLst>
                                    <p:set>
                                      <p:cBhvr>
                                        <p:cTn id="15" dur="1" fill="hold">
                                          <p:stCondLst>
                                            <p:cond delay="0"/>
                                          </p:stCondLst>
                                        </p:cTn>
                                        <p:tgtEl>
                                          <p:spTgt spid="7181"/>
                                        </p:tgtEl>
                                        <p:attrNameLst>
                                          <p:attrName>style.visibility</p:attrName>
                                        </p:attrNameLst>
                                      </p:cBhvr>
                                      <p:to>
                                        <p:strVal val="visible"/>
                                      </p:to>
                                    </p:set>
                                    <p:anim calcmode="lin" valueType="num">
                                      <p:cBhvr>
                                        <p:cTn id="16" dur="2000" fill="hold"/>
                                        <p:tgtEl>
                                          <p:spTgt spid="7181"/>
                                        </p:tgtEl>
                                        <p:attrNameLst>
                                          <p:attrName>ppt_w</p:attrName>
                                        </p:attrNameLst>
                                      </p:cBhvr>
                                      <p:tavLst>
                                        <p:tav tm="0">
                                          <p:val>
                                            <p:fltVal val="0"/>
                                          </p:val>
                                        </p:tav>
                                        <p:tav tm="100000">
                                          <p:val>
                                            <p:strVal val="#ppt_w"/>
                                          </p:val>
                                        </p:tav>
                                      </p:tavLst>
                                    </p:anim>
                                    <p:anim calcmode="lin" valueType="num">
                                      <p:cBhvr>
                                        <p:cTn id="17" dur="2000" fill="hold"/>
                                        <p:tgtEl>
                                          <p:spTgt spid="7181"/>
                                        </p:tgtEl>
                                        <p:attrNameLst>
                                          <p:attrName>ppt_h</p:attrName>
                                        </p:attrNameLst>
                                      </p:cBhvr>
                                      <p:tavLst>
                                        <p:tav tm="0">
                                          <p:val>
                                            <p:fltVal val="0"/>
                                          </p:val>
                                        </p:tav>
                                        <p:tav tm="100000">
                                          <p:val>
                                            <p:strVal val="#ppt_h"/>
                                          </p:val>
                                        </p:tav>
                                      </p:tavLst>
                                    </p:anim>
                                    <p:anim calcmode="lin" valueType="num">
                                      <p:cBhvr>
                                        <p:cTn id="18" dur="2000" fill="hold"/>
                                        <p:tgtEl>
                                          <p:spTgt spid="7181"/>
                                        </p:tgtEl>
                                        <p:attrNameLst>
                                          <p:attrName>ppt_x</p:attrName>
                                        </p:attrNameLst>
                                      </p:cBhvr>
                                      <p:tavLst>
                                        <p:tav tm="0" fmla="#ppt_x+(cos(-2*pi*(1-$))*-#ppt_x-sin(-2*pi*(1-$))*(1-#ppt_y))*(1-$)">
                                          <p:val>
                                            <p:fltVal val="0"/>
                                          </p:val>
                                        </p:tav>
                                        <p:tav tm="100000">
                                          <p:val>
                                            <p:fltVal val="1"/>
                                          </p:val>
                                        </p:tav>
                                      </p:tavLst>
                                    </p:anim>
                                    <p:anim calcmode="lin" valueType="num">
                                      <p:cBhvr>
                                        <p:cTn id="19" dur="2000" fill="hold"/>
                                        <p:tgtEl>
                                          <p:spTgt spid="7181"/>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3000"/>
                            </p:stCondLst>
                            <p:childTnLst>
                              <p:par>
                                <p:cTn id="21" presetID="53" presetClass="entr" presetSubtype="0" fill="hold" grpId="0" nodeType="afterEffect">
                                  <p:stCondLst>
                                    <p:cond delay="0"/>
                                  </p:stCondLst>
                                  <p:childTnLst>
                                    <p:set>
                                      <p:cBhvr>
                                        <p:cTn id="22" dur="1" fill="hold">
                                          <p:stCondLst>
                                            <p:cond delay="0"/>
                                          </p:stCondLst>
                                        </p:cTn>
                                        <p:tgtEl>
                                          <p:spTgt spid="7188"/>
                                        </p:tgtEl>
                                        <p:attrNameLst>
                                          <p:attrName>style.visibility</p:attrName>
                                        </p:attrNameLst>
                                      </p:cBhvr>
                                      <p:to>
                                        <p:strVal val="visible"/>
                                      </p:to>
                                    </p:set>
                                    <p:anim calcmode="lin" valueType="num">
                                      <p:cBhvr>
                                        <p:cTn id="23" dur="1000" fill="hold"/>
                                        <p:tgtEl>
                                          <p:spTgt spid="7188"/>
                                        </p:tgtEl>
                                        <p:attrNameLst>
                                          <p:attrName>ppt_w</p:attrName>
                                        </p:attrNameLst>
                                      </p:cBhvr>
                                      <p:tavLst>
                                        <p:tav tm="0">
                                          <p:val>
                                            <p:fltVal val="0"/>
                                          </p:val>
                                        </p:tav>
                                        <p:tav tm="100000">
                                          <p:val>
                                            <p:strVal val="#ppt_w"/>
                                          </p:val>
                                        </p:tav>
                                      </p:tavLst>
                                    </p:anim>
                                    <p:anim calcmode="lin" valueType="num">
                                      <p:cBhvr>
                                        <p:cTn id="24" dur="1000" fill="hold"/>
                                        <p:tgtEl>
                                          <p:spTgt spid="7188"/>
                                        </p:tgtEl>
                                        <p:attrNameLst>
                                          <p:attrName>ppt_h</p:attrName>
                                        </p:attrNameLst>
                                      </p:cBhvr>
                                      <p:tavLst>
                                        <p:tav tm="0">
                                          <p:val>
                                            <p:fltVal val="0"/>
                                          </p:val>
                                        </p:tav>
                                        <p:tav tm="100000">
                                          <p:val>
                                            <p:strVal val="#ppt_h"/>
                                          </p:val>
                                        </p:tav>
                                      </p:tavLst>
                                    </p:anim>
                                    <p:animEffect transition="in" filter="fade">
                                      <p:cBhvr>
                                        <p:cTn id="25" dur="1000"/>
                                        <p:tgtEl>
                                          <p:spTgt spid="7188"/>
                                        </p:tgtEl>
                                      </p:cBhvr>
                                    </p:animEffect>
                                  </p:childTnLst>
                                </p:cTn>
                              </p:par>
                            </p:childTnLst>
                          </p:cTn>
                        </p:par>
                        <p:par>
                          <p:cTn id="26" fill="hold">
                            <p:stCondLst>
                              <p:cond delay="4000"/>
                            </p:stCondLst>
                            <p:childTnLst>
                              <p:par>
                                <p:cTn id="27" presetID="3" presetClass="entr" presetSubtype="10" fill="hold" grpId="0" nodeType="afterEffect">
                                  <p:stCondLst>
                                    <p:cond delay="0"/>
                                  </p:stCondLst>
                                  <p:childTnLst>
                                    <p:set>
                                      <p:cBhvr>
                                        <p:cTn id="28" dur="1" fill="hold">
                                          <p:stCondLst>
                                            <p:cond delay="0"/>
                                          </p:stCondLst>
                                        </p:cTn>
                                        <p:tgtEl>
                                          <p:spTgt spid="7177"/>
                                        </p:tgtEl>
                                        <p:attrNameLst>
                                          <p:attrName>style.visibility</p:attrName>
                                        </p:attrNameLst>
                                      </p:cBhvr>
                                      <p:to>
                                        <p:strVal val="visible"/>
                                      </p:to>
                                    </p:set>
                                    <p:animEffect transition="in" filter="blinds(horizontal)">
                                      <p:cBhvr>
                                        <p:cTn id="29" dur="1000"/>
                                        <p:tgtEl>
                                          <p:spTgt spid="7177"/>
                                        </p:tgtEl>
                                      </p:cBhvr>
                                    </p:animEffect>
                                  </p:childTnLst>
                                </p:cTn>
                              </p:par>
                              <p:par>
                                <p:cTn id="30" presetID="15" presetClass="entr" presetSubtype="0" fill="hold" nodeType="withEffect">
                                  <p:stCondLst>
                                    <p:cond delay="0"/>
                                  </p:stCondLst>
                                  <p:childTnLst>
                                    <p:set>
                                      <p:cBhvr>
                                        <p:cTn id="31" dur="1" fill="hold">
                                          <p:stCondLst>
                                            <p:cond delay="0"/>
                                          </p:stCondLst>
                                        </p:cTn>
                                        <p:tgtEl>
                                          <p:spTgt spid="7182"/>
                                        </p:tgtEl>
                                        <p:attrNameLst>
                                          <p:attrName>style.visibility</p:attrName>
                                        </p:attrNameLst>
                                      </p:cBhvr>
                                      <p:to>
                                        <p:strVal val="visible"/>
                                      </p:to>
                                    </p:set>
                                    <p:anim calcmode="lin" valueType="num">
                                      <p:cBhvr>
                                        <p:cTn id="32" dur="2000" fill="hold"/>
                                        <p:tgtEl>
                                          <p:spTgt spid="7182"/>
                                        </p:tgtEl>
                                        <p:attrNameLst>
                                          <p:attrName>ppt_w</p:attrName>
                                        </p:attrNameLst>
                                      </p:cBhvr>
                                      <p:tavLst>
                                        <p:tav tm="0">
                                          <p:val>
                                            <p:fltVal val="0"/>
                                          </p:val>
                                        </p:tav>
                                        <p:tav tm="100000">
                                          <p:val>
                                            <p:strVal val="#ppt_w"/>
                                          </p:val>
                                        </p:tav>
                                      </p:tavLst>
                                    </p:anim>
                                    <p:anim calcmode="lin" valueType="num">
                                      <p:cBhvr>
                                        <p:cTn id="33" dur="2000" fill="hold"/>
                                        <p:tgtEl>
                                          <p:spTgt spid="7182"/>
                                        </p:tgtEl>
                                        <p:attrNameLst>
                                          <p:attrName>ppt_h</p:attrName>
                                        </p:attrNameLst>
                                      </p:cBhvr>
                                      <p:tavLst>
                                        <p:tav tm="0">
                                          <p:val>
                                            <p:fltVal val="0"/>
                                          </p:val>
                                        </p:tav>
                                        <p:tav tm="100000">
                                          <p:val>
                                            <p:strVal val="#ppt_h"/>
                                          </p:val>
                                        </p:tav>
                                      </p:tavLst>
                                    </p:anim>
                                    <p:anim calcmode="lin" valueType="num">
                                      <p:cBhvr>
                                        <p:cTn id="34" dur="2000" fill="hold"/>
                                        <p:tgtEl>
                                          <p:spTgt spid="7182"/>
                                        </p:tgtEl>
                                        <p:attrNameLst>
                                          <p:attrName>ppt_x</p:attrName>
                                        </p:attrNameLst>
                                      </p:cBhvr>
                                      <p:tavLst>
                                        <p:tav tm="0" fmla="#ppt_x+(cos(-2*pi*(1-$))*-#ppt_x-sin(-2*pi*(1-$))*(1-#ppt_y))*(1-$)">
                                          <p:val>
                                            <p:fltVal val="0"/>
                                          </p:val>
                                        </p:tav>
                                        <p:tav tm="100000">
                                          <p:val>
                                            <p:fltVal val="1"/>
                                          </p:val>
                                        </p:tav>
                                      </p:tavLst>
                                    </p:anim>
                                    <p:anim calcmode="lin" valueType="num">
                                      <p:cBhvr>
                                        <p:cTn id="35" dur="2000" fill="hold"/>
                                        <p:tgtEl>
                                          <p:spTgt spid="7182"/>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6000"/>
                            </p:stCondLst>
                            <p:childTnLst>
                              <p:par>
                                <p:cTn id="37" presetID="53" presetClass="entr" presetSubtype="0" fill="hold" grpId="0" nodeType="afterEffect">
                                  <p:stCondLst>
                                    <p:cond delay="0"/>
                                  </p:stCondLst>
                                  <p:childTnLst>
                                    <p:set>
                                      <p:cBhvr>
                                        <p:cTn id="38" dur="1" fill="hold">
                                          <p:stCondLst>
                                            <p:cond delay="0"/>
                                          </p:stCondLst>
                                        </p:cTn>
                                        <p:tgtEl>
                                          <p:spTgt spid="7189"/>
                                        </p:tgtEl>
                                        <p:attrNameLst>
                                          <p:attrName>style.visibility</p:attrName>
                                        </p:attrNameLst>
                                      </p:cBhvr>
                                      <p:to>
                                        <p:strVal val="visible"/>
                                      </p:to>
                                    </p:set>
                                    <p:anim calcmode="lin" valueType="num">
                                      <p:cBhvr>
                                        <p:cTn id="39" dur="1000" fill="hold"/>
                                        <p:tgtEl>
                                          <p:spTgt spid="7189"/>
                                        </p:tgtEl>
                                        <p:attrNameLst>
                                          <p:attrName>ppt_w</p:attrName>
                                        </p:attrNameLst>
                                      </p:cBhvr>
                                      <p:tavLst>
                                        <p:tav tm="0">
                                          <p:val>
                                            <p:fltVal val="0"/>
                                          </p:val>
                                        </p:tav>
                                        <p:tav tm="100000">
                                          <p:val>
                                            <p:strVal val="#ppt_w"/>
                                          </p:val>
                                        </p:tav>
                                      </p:tavLst>
                                    </p:anim>
                                    <p:anim calcmode="lin" valueType="num">
                                      <p:cBhvr>
                                        <p:cTn id="40" dur="1000" fill="hold"/>
                                        <p:tgtEl>
                                          <p:spTgt spid="7189"/>
                                        </p:tgtEl>
                                        <p:attrNameLst>
                                          <p:attrName>ppt_h</p:attrName>
                                        </p:attrNameLst>
                                      </p:cBhvr>
                                      <p:tavLst>
                                        <p:tav tm="0">
                                          <p:val>
                                            <p:fltVal val="0"/>
                                          </p:val>
                                        </p:tav>
                                        <p:tav tm="100000">
                                          <p:val>
                                            <p:strVal val="#ppt_h"/>
                                          </p:val>
                                        </p:tav>
                                      </p:tavLst>
                                    </p:anim>
                                    <p:animEffect transition="in" filter="fade">
                                      <p:cBhvr>
                                        <p:cTn id="41" dur="1000"/>
                                        <p:tgtEl>
                                          <p:spTgt spid="7189"/>
                                        </p:tgtEl>
                                      </p:cBhvr>
                                    </p:animEffect>
                                  </p:childTnLst>
                                </p:cTn>
                              </p:par>
                            </p:childTnLst>
                          </p:cTn>
                        </p:par>
                        <p:par>
                          <p:cTn id="42" fill="hold">
                            <p:stCondLst>
                              <p:cond delay="7000"/>
                            </p:stCondLst>
                            <p:childTnLst>
                              <p:par>
                                <p:cTn id="43" presetID="3" presetClass="entr" presetSubtype="10" fill="hold" grpId="0" nodeType="afterEffect">
                                  <p:stCondLst>
                                    <p:cond delay="0"/>
                                  </p:stCondLst>
                                  <p:childTnLst>
                                    <p:set>
                                      <p:cBhvr>
                                        <p:cTn id="44" dur="1" fill="hold">
                                          <p:stCondLst>
                                            <p:cond delay="0"/>
                                          </p:stCondLst>
                                        </p:cTn>
                                        <p:tgtEl>
                                          <p:spTgt spid="7178"/>
                                        </p:tgtEl>
                                        <p:attrNameLst>
                                          <p:attrName>style.visibility</p:attrName>
                                        </p:attrNameLst>
                                      </p:cBhvr>
                                      <p:to>
                                        <p:strVal val="visible"/>
                                      </p:to>
                                    </p:set>
                                    <p:animEffect transition="in" filter="blinds(horizontal)">
                                      <p:cBhvr>
                                        <p:cTn id="45" dur="1000"/>
                                        <p:tgtEl>
                                          <p:spTgt spid="7178"/>
                                        </p:tgtEl>
                                      </p:cBhvr>
                                    </p:animEffect>
                                  </p:childTnLst>
                                </p:cTn>
                              </p:par>
                              <p:par>
                                <p:cTn id="46" presetID="15" presetClass="entr" presetSubtype="0" fill="hold" nodeType="withEffect">
                                  <p:stCondLst>
                                    <p:cond delay="0"/>
                                  </p:stCondLst>
                                  <p:childTnLst>
                                    <p:set>
                                      <p:cBhvr>
                                        <p:cTn id="47" dur="1" fill="hold">
                                          <p:stCondLst>
                                            <p:cond delay="0"/>
                                          </p:stCondLst>
                                        </p:cTn>
                                        <p:tgtEl>
                                          <p:spTgt spid="7180"/>
                                        </p:tgtEl>
                                        <p:attrNameLst>
                                          <p:attrName>style.visibility</p:attrName>
                                        </p:attrNameLst>
                                      </p:cBhvr>
                                      <p:to>
                                        <p:strVal val="visible"/>
                                      </p:to>
                                    </p:set>
                                    <p:anim calcmode="lin" valueType="num">
                                      <p:cBhvr>
                                        <p:cTn id="48" dur="2000" fill="hold"/>
                                        <p:tgtEl>
                                          <p:spTgt spid="7180"/>
                                        </p:tgtEl>
                                        <p:attrNameLst>
                                          <p:attrName>ppt_w</p:attrName>
                                        </p:attrNameLst>
                                      </p:cBhvr>
                                      <p:tavLst>
                                        <p:tav tm="0">
                                          <p:val>
                                            <p:fltVal val="0"/>
                                          </p:val>
                                        </p:tav>
                                        <p:tav tm="100000">
                                          <p:val>
                                            <p:strVal val="#ppt_w"/>
                                          </p:val>
                                        </p:tav>
                                      </p:tavLst>
                                    </p:anim>
                                    <p:anim calcmode="lin" valueType="num">
                                      <p:cBhvr>
                                        <p:cTn id="49" dur="2000" fill="hold"/>
                                        <p:tgtEl>
                                          <p:spTgt spid="7180"/>
                                        </p:tgtEl>
                                        <p:attrNameLst>
                                          <p:attrName>ppt_h</p:attrName>
                                        </p:attrNameLst>
                                      </p:cBhvr>
                                      <p:tavLst>
                                        <p:tav tm="0">
                                          <p:val>
                                            <p:fltVal val="0"/>
                                          </p:val>
                                        </p:tav>
                                        <p:tav tm="100000">
                                          <p:val>
                                            <p:strVal val="#ppt_h"/>
                                          </p:val>
                                        </p:tav>
                                      </p:tavLst>
                                    </p:anim>
                                    <p:anim calcmode="lin" valueType="num">
                                      <p:cBhvr>
                                        <p:cTn id="50" dur="2000" fill="hold"/>
                                        <p:tgtEl>
                                          <p:spTgt spid="7180"/>
                                        </p:tgtEl>
                                        <p:attrNameLst>
                                          <p:attrName>ppt_x</p:attrName>
                                        </p:attrNameLst>
                                      </p:cBhvr>
                                      <p:tavLst>
                                        <p:tav tm="0" fmla="#ppt_x+(cos(-2*pi*(1-$))*-#ppt_x-sin(-2*pi*(1-$))*(1-#ppt_y))*(1-$)">
                                          <p:val>
                                            <p:fltVal val="0"/>
                                          </p:val>
                                        </p:tav>
                                        <p:tav tm="100000">
                                          <p:val>
                                            <p:fltVal val="1"/>
                                          </p:val>
                                        </p:tav>
                                      </p:tavLst>
                                    </p:anim>
                                    <p:anim calcmode="lin" valueType="num">
                                      <p:cBhvr>
                                        <p:cTn id="51" dur="2000" fill="hold"/>
                                        <p:tgtEl>
                                          <p:spTgt spid="7180"/>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9000"/>
                            </p:stCondLst>
                            <p:childTnLst>
                              <p:par>
                                <p:cTn id="53" presetID="29" presetClass="entr" presetSubtype="0" fill="hold" grpId="0" nodeType="afterEffect">
                                  <p:stCondLst>
                                    <p:cond delay="0"/>
                                  </p:stCondLst>
                                  <p:childTnLst>
                                    <p:set>
                                      <p:cBhvr>
                                        <p:cTn id="54" dur="1" fill="hold">
                                          <p:stCondLst>
                                            <p:cond delay="0"/>
                                          </p:stCondLst>
                                        </p:cTn>
                                        <p:tgtEl>
                                          <p:spTgt spid="7183"/>
                                        </p:tgtEl>
                                        <p:attrNameLst>
                                          <p:attrName>style.visibility</p:attrName>
                                        </p:attrNameLst>
                                      </p:cBhvr>
                                      <p:to>
                                        <p:strVal val="visible"/>
                                      </p:to>
                                    </p:set>
                                    <p:anim calcmode="lin" valueType="num">
                                      <p:cBhvr>
                                        <p:cTn id="55" dur="1000" fill="hold"/>
                                        <p:tgtEl>
                                          <p:spTgt spid="7183"/>
                                        </p:tgtEl>
                                        <p:attrNameLst>
                                          <p:attrName>ppt_x</p:attrName>
                                        </p:attrNameLst>
                                      </p:cBhvr>
                                      <p:tavLst>
                                        <p:tav tm="0">
                                          <p:val>
                                            <p:strVal val="#ppt_x-.2"/>
                                          </p:val>
                                        </p:tav>
                                        <p:tav tm="100000">
                                          <p:val>
                                            <p:strVal val="#ppt_x"/>
                                          </p:val>
                                        </p:tav>
                                      </p:tavLst>
                                    </p:anim>
                                    <p:anim calcmode="lin" valueType="num">
                                      <p:cBhvr>
                                        <p:cTn id="56" dur="1000" fill="hold"/>
                                        <p:tgtEl>
                                          <p:spTgt spid="7183"/>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183"/>
                                        </p:tgtEl>
                                      </p:cBhvr>
                                    </p:animEffect>
                                  </p:childTnLst>
                                </p:cTn>
                              </p:par>
                            </p:childTnLst>
                          </p:cTn>
                        </p:par>
                        <p:par>
                          <p:cTn id="58" fill="hold">
                            <p:stCondLst>
                              <p:cond delay="10000"/>
                            </p:stCondLst>
                            <p:childTnLst>
                              <p:par>
                                <p:cTn id="59" presetID="29" presetClass="entr" presetSubtype="0" fill="hold" nodeType="afterEffect">
                                  <p:stCondLst>
                                    <p:cond delay="0"/>
                                  </p:stCondLst>
                                  <p:childTnLst>
                                    <p:set>
                                      <p:cBhvr>
                                        <p:cTn id="60" dur="1" fill="hold">
                                          <p:stCondLst>
                                            <p:cond delay="0"/>
                                          </p:stCondLst>
                                        </p:cTn>
                                        <p:tgtEl>
                                          <p:spTgt spid="7184"/>
                                        </p:tgtEl>
                                        <p:attrNameLst>
                                          <p:attrName>style.visibility</p:attrName>
                                        </p:attrNameLst>
                                      </p:cBhvr>
                                      <p:to>
                                        <p:strVal val="visible"/>
                                      </p:to>
                                    </p:set>
                                    <p:anim calcmode="lin" valueType="num">
                                      <p:cBhvr>
                                        <p:cTn id="61" dur="1000" fill="hold"/>
                                        <p:tgtEl>
                                          <p:spTgt spid="7184"/>
                                        </p:tgtEl>
                                        <p:attrNameLst>
                                          <p:attrName>ppt_x</p:attrName>
                                        </p:attrNameLst>
                                      </p:cBhvr>
                                      <p:tavLst>
                                        <p:tav tm="0">
                                          <p:val>
                                            <p:strVal val="#ppt_x-.2"/>
                                          </p:val>
                                        </p:tav>
                                        <p:tav tm="100000">
                                          <p:val>
                                            <p:strVal val="#ppt_x"/>
                                          </p:val>
                                        </p:tav>
                                      </p:tavLst>
                                    </p:anim>
                                    <p:anim calcmode="lin" valueType="num">
                                      <p:cBhvr>
                                        <p:cTn id="62" dur="1000" fill="hold"/>
                                        <p:tgtEl>
                                          <p:spTgt spid="7184"/>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184"/>
                                        </p:tgtEl>
                                      </p:cBhvr>
                                    </p:animEffect>
                                  </p:childTnLst>
                                </p:cTn>
                              </p:par>
                            </p:childTnLst>
                          </p:cTn>
                        </p:par>
                        <p:par>
                          <p:cTn id="64" fill="hold">
                            <p:stCondLst>
                              <p:cond delay="11000"/>
                            </p:stCondLst>
                            <p:childTnLst>
                              <p:par>
                                <p:cTn id="65" presetID="53" presetClass="entr" presetSubtype="0" fill="hold" grpId="0" nodeType="afterEffect">
                                  <p:stCondLst>
                                    <p:cond delay="0"/>
                                  </p:stCondLst>
                                  <p:childTnLst>
                                    <p:set>
                                      <p:cBhvr>
                                        <p:cTn id="66" dur="1" fill="hold">
                                          <p:stCondLst>
                                            <p:cond delay="0"/>
                                          </p:stCondLst>
                                        </p:cTn>
                                        <p:tgtEl>
                                          <p:spTgt spid="7191"/>
                                        </p:tgtEl>
                                        <p:attrNameLst>
                                          <p:attrName>style.visibility</p:attrName>
                                        </p:attrNameLst>
                                      </p:cBhvr>
                                      <p:to>
                                        <p:strVal val="visible"/>
                                      </p:to>
                                    </p:set>
                                    <p:anim calcmode="lin" valueType="num">
                                      <p:cBhvr>
                                        <p:cTn id="67" dur="500" fill="hold"/>
                                        <p:tgtEl>
                                          <p:spTgt spid="7191"/>
                                        </p:tgtEl>
                                        <p:attrNameLst>
                                          <p:attrName>ppt_w</p:attrName>
                                        </p:attrNameLst>
                                      </p:cBhvr>
                                      <p:tavLst>
                                        <p:tav tm="0">
                                          <p:val>
                                            <p:fltVal val="0"/>
                                          </p:val>
                                        </p:tav>
                                        <p:tav tm="100000">
                                          <p:val>
                                            <p:strVal val="#ppt_w"/>
                                          </p:val>
                                        </p:tav>
                                      </p:tavLst>
                                    </p:anim>
                                    <p:anim calcmode="lin" valueType="num">
                                      <p:cBhvr>
                                        <p:cTn id="68" dur="500" fill="hold"/>
                                        <p:tgtEl>
                                          <p:spTgt spid="7191"/>
                                        </p:tgtEl>
                                        <p:attrNameLst>
                                          <p:attrName>ppt_h</p:attrName>
                                        </p:attrNameLst>
                                      </p:cBhvr>
                                      <p:tavLst>
                                        <p:tav tm="0">
                                          <p:val>
                                            <p:fltVal val="0"/>
                                          </p:val>
                                        </p:tav>
                                        <p:tav tm="100000">
                                          <p:val>
                                            <p:strVal val="#ppt_h"/>
                                          </p:val>
                                        </p:tav>
                                      </p:tavLst>
                                    </p:anim>
                                    <p:animEffect transition="in" filter="fade">
                                      <p:cBhvr>
                                        <p:cTn id="69" dur="500"/>
                                        <p:tgtEl>
                                          <p:spTgt spid="7191"/>
                                        </p:tgtEl>
                                      </p:cBhvr>
                                    </p:animEffect>
                                  </p:childTnLst>
                                </p:cTn>
                              </p:par>
                            </p:childTnLst>
                          </p:cTn>
                        </p:par>
                        <p:par>
                          <p:cTn id="70" fill="hold">
                            <p:stCondLst>
                              <p:cond delay="11500"/>
                            </p:stCondLst>
                            <p:childTnLst>
                              <p:par>
                                <p:cTn id="71" presetID="29" presetClass="entr" presetSubtype="0" fill="hold" nodeType="afterEffect">
                                  <p:stCondLst>
                                    <p:cond delay="0"/>
                                  </p:stCondLst>
                                  <p:childTnLst>
                                    <p:set>
                                      <p:cBhvr>
                                        <p:cTn id="72" dur="1" fill="hold">
                                          <p:stCondLst>
                                            <p:cond delay="0"/>
                                          </p:stCondLst>
                                        </p:cTn>
                                        <p:tgtEl>
                                          <p:spTgt spid="7185"/>
                                        </p:tgtEl>
                                        <p:attrNameLst>
                                          <p:attrName>style.visibility</p:attrName>
                                        </p:attrNameLst>
                                      </p:cBhvr>
                                      <p:to>
                                        <p:strVal val="visible"/>
                                      </p:to>
                                    </p:set>
                                    <p:anim calcmode="lin" valueType="num">
                                      <p:cBhvr>
                                        <p:cTn id="73" dur="1000" fill="hold"/>
                                        <p:tgtEl>
                                          <p:spTgt spid="7185"/>
                                        </p:tgtEl>
                                        <p:attrNameLst>
                                          <p:attrName>ppt_x</p:attrName>
                                        </p:attrNameLst>
                                      </p:cBhvr>
                                      <p:tavLst>
                                        <p:tav tm="0">
                                          <p:val>
                                            <p:strVal val="#ppt_x-.2"/>
                                          </p:val>
                                        </p:tav>
                                        <p:tav tm="100000">
                                          <p:val>
                                            <p:strVal val="#ppt_x"/>
                                          </p:val>
                                        </p:tav>
                                      </p:tavLst>
                                    </p:anim>
                                    <p:anim calcmode="lin" valueType="num">
                                      <p:cBhvr>
                                        <p:cTn id="74" dur="1000" fill="hold"/>
                                        <p:tgtEl>
                                          <p:spTgt spid="7185"/>
                                        </p:tgtEl>
                                        <p:attrNameLst>
                                          <p:attrName>ppt_y</p:attrName>
                                        </p:attrNameLst>
                                      </p:cBhvr>
                                      <p:tavLst>
                                        <p:tav tm="0">
                                          <p:val>
                                            <p:strVal val="#ppt_y"/>
                                          </p:val>
                                        </p:tav>
                                        <p:tav tm="100000">
                                          <p:val>
                                            <p:strVal val="#ppt_y"/>
                                          </p:val>
                                        </p:tav>
                                      </p:tavLst>
                                    </p:anim>
                                    <p:animEffect transition="in" filter="wipe(right)" prLst="gradientSize: 0.1">
                                      <p:cBhvr>
                                        <p:cTn id="75" dur="1000"/>
                                        <p:tgtEl>
                                          <p:spTgt spid="7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p:bldP spid="7177" grpId="0"/>
      <p:bldP spid="7178" grpId="0"/>
      <p:bldP spid="7183" grpId="0"/>
      <p:bldP spid="7187" grpId="0" animBg="1"/>
      <p:bldP spid="7188" grpId="0" animBg="1"/>
      <p:bldP spid="7189" grpId="0" animBg="1"/>
      <p:bldP spid="719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3366FF"/>
            </a:gs>
            <a:gs pos="100000">
              <a:srgbClr val="CCECFF"/>
            </a:gs>
          </a:gsLst>
          <a:lin ang="5400000" scaled="1"/>
        </a:gradFill>
        <a:effectLst/>
      </p:bgPr>
    </p:bg>
    <p:spTree>
      <p:nvGrpSpPr>
        <p:cNvPr id="1" name=""/>
        <p:cNvGrpSpPr/>
        <p:nvPr/>
      </p:nvGrpSpPr>
      <p:grpSpPr>
        <a:xfrm>
          <a:off x="0" y="0"/>
          <a:ext cx="0" cy="0"/>
          <a:chOff x="0" y="0"/>
          <a:chExt cx="0" cy="0"/>
        </a:xfrm>
      </p:grpSpPr>
      <p:pic>
        <p:nvPicPr>
          <p:cNvPr id="8196" name="Picture 4" descr="human181"/>
          <p:cNvPicPr>
            <a:picLocks noChangeAspect="1" noChangeArrowheads="1" noCrop="1"/>
          </p:cNvPicPr>
          <p:nvPr/>
        </p:nvPicPr>
        <p:blipFill>
          <a:blip r:embed="rId2" cstate="print"/>
          <a:srcRect/>
          <a:stretch>
            <a:fillRect/>
          </a:stretch>
        </p:blipFill>
        <p:spPr bwMode="auto">
          <a:xfrm>
            <a:off x="827088" y="260350"/>
            <a:ext cx="1871662" cy="3240088"/>
          </a:xfrm>
          <a:prstGeom prst="rect">
            <a:avLst/>
          </a:prstGeom>
          <a:noFill/>
        </p:spPr>
      </p:pic>
      <p:pic>
        <p:nvPicPr>
          <p:cNvPr id="8199" name="Picture 7" descr="car84"/>
          <p:cNvPicPr>
            <a:picLocks noChangeAspect="1" noChangeArrowheads="1" noCrop="1"/>
          </p:cNvPicPr>
          <p:nvPr/>
        </p:nvPicPr>
        <p:blipFill>
          <a:blip r:embed="rId3" cstate="print"/>
          <a:srcRect/>
          <a:stretch>
            <a:fillRect/>
          </a:stretch>
        </p:blipFill>
        <p:spPr bwMode="auto">
          <a:xfrm>
            <a:off x="6227763" y="3500438"/>
            <a:ext cx="1236662" cy="873125"/>
          </a:xfrm>
          <a:prstGeom prst="rect">
            <a:avLst/>
          </a:prstGeom>
          <a:noFill/>
        </p:spPr>
      </p:pic>
      <p:pic>
        <p:nvPicPr>
          <p:cNvPr id="8202" name="Picture 10" descr="human22"/>
          <p:cNvPicPr>
            <a:picLocks noChangeAspect="1" noChangeArrowheads="1" noCrop="1"/>
          </p:cNvPicPr>
          <p:nvPr/>
        </p:nvPicPr>
        <p:blipFill>
          <a:blip r:embed="rId4" cstate="print"/>
          <a:srcRect/>
          <a:stretch>
            <a:fillRect/>
          </a:stretch>
        </p:blipFill>
        <p:spPr bwMode="auto">
          <a:xfrm>
            <a:off x="1979613" y="5229225"/>
            <a:ext cx="1620837" cy="1452563"/>
          </a:xfrm>
          <a:prstGeom prst="rect">
            <a:avLst/>
          </a:prstGeom>
          <a:noFill/>
        </p:spPr>
      </p:pic>
      <p:pic>
        <p:nvPicPr>
          <p:cNvPr id="8203" name="Picture 11" descr="human68"/>
          <p:cNvPicPr>
            <a:picLocks noChangeAspect="1" noChangeArrowheads="1" noCrop="1"/>
          </p:cNvPicPr>
          <p:nvPr/>
        </p:nvPicPr>
        <p:blipFill>
          <a:blip r:embed="rId5" cstate="print"/>
          <a:srcRect/>
          <a:stretch>
            <a:fillRect/>
          </a:stretch>
        </p:blipFill>
        <p:spPr bwMode="auto">
          <a:xfrm>
            <a:off x="3995738" y="5229225"/>
            <a:ext cx="1631950" cy="1368425"/>
          </a:xfrm>
          <a:prstGeom prst="rect">
            <a:avLst/>
          </a:prstGeom>
          <a:noFill/>
        </p:spPr>
      </p:pic>
      <p:pic>
        <p:nvPicPr>
          <p:cNvPr id="8205" name="Picture 13" descr="music17"/>
          <p:cNvPicPr>
            <a:picLocks noChangeAspect="1" noChangeArrowheads="1" noCrop="1"/>
          </p:cNvPicPr>
          <p:nvPr/>
        </p:nvPicPr>
        <p:blipFill>
          <a:blip r:embed="rId6" cstate="print"/>
          <a:srcRect/>
          <a:stretch>
            <a:fillRect/>
          </a:stretch>
        </p:blipFill>
        <p:spPr bwMode="auto">
          <a:xfrm>
            <a:off x="323850" y="5516563"/>
            <a:ext cx="1516063" cy="1123950"/>
          </a:xfrm>
          <a:prstGeom prst="rect">
            <a:avLst/>
          </a:prstGeom>
          <a:noFill/>
        </p:spPr>
      </p:pic>
      <p:sp>
        <p:nvSpPr>
          <p:cNvPr id="8210" name="laptop"/>
          <p:cNvSpPr>
            <a:spLocks noEditPoints="1" noChangeArrowheads="1"/>
          </p:cNvSpPr>
          <p:nvPr/>
        </p:nvSpPr>
        <p:spPr bwMode="auto">
          <a:xfrm>
            <a:off x="7524750" y="5373688"/>
            <a:ext cx="1120775" cy="968375"/>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ru-RU"/>
          </a:p>
        </p:txBody>
      </p:sp>
      <p:sp>
        <p:nvSpPr>
          <p:cNvPr id="8211" name="Music"/>
          <p:cNvSpPr>
            <a:spLocks noEditPoints="1" noChangeArrowheads="1"/>
          </p:cNvSpPr>
          <p:nvPr/>
        </p:nvSpPr>
        <p:spPr bwMode="auto">
          <a:xfrm>
            <a:off x="0" y="4868863"/>
            <a:ext cx="730250" cy="647700"/>
          </a:xfrm>
          <a:custGeom>
            <a:avLst/>
            <a:gdLst>
              <a:gd name="T0" fmla="*/ 7352 w 21600"/>
              <a:gd name="T1" fmla="*/ 46 h 21600"/>
              <a:gd name="T2" fmla="*/ 7373 w 21600"/>
              <a:gd name="T3" fmla="*/ 9900 h 21600"/>
              <a:gd name="T4" fmla="*/ 21683 w 21600"/>
              <a:gd name="T5" fmla="*/ 10061 h 21600"/>
              <a:gd name="T6" fmla="*/ 7352 w 21600"/>
              <a:gd name="T7" fmla="*/ 46 h 21600"/>
              <a:gd name="T8" fmla="*/ 21600 w 21600"/>
              <a:gd name="T9" fmla="*/ 0 h 21600"/>
              <a:gd name="T10" fmla="*/ 7975 w 21600"/>
              <a:gd name="T11" fmla="*/ 923 h 21600"/>
              <a:gd name="T12" fmla="*/ 20935 w 21600"/>
              <a:gd name="T13" fmla="*/ 5354 h 21600"/>
            </a:gdLst>
            <a:ahLst/>
            <a:cxnLst>
              <a:cxn ang="0">
                <a:pos x="T0" y="T1"/>
              </a:cxn>
              <a:cxn ang="0">
                <a:pos x="T2" y="T3"/>
              </a:cxn>
              <a:cxn ang="0">
                <a:pos x="T4" y="T5"/>
              </a:cxn>
              <a:cxn ang="0">
                <a:pos x="T6" y="T7"/>
              </a:cxn>
              <a:cxn ang="0">
                <a:pos x="T8" y="T9"/>
              </a:cxn>
            </a:cxnLst>
            <a:rect l="T10" t="T11" r="T12" b="T13"/>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endParaRPr lang="ru-RU"/>
          </a:p>
        </p:txBody>
      </p:sp>
      <p:sp>
        <p:nvSpPr>
          <p:cNvPr id="8212" name="monitor"/>
          <p:cNvSpPr>
            <a:spLocks noEditPoints="1" noChangeArrowheads="1"/>
          </p:cNvSpPr>
          <p:nvPr/>
        </p:nvSpPr>
        <p:spPr bwMode="auto">
          <a:xfrm>
            <a:off x="6443663" y="5300663"/>
            <a:ext cx="1017587" cy="1162050"/>
          </a:xfrm>
          <a:custGeom>
            <a:avLst/>
            <a:gdLst>
              <a:gd name="T0" fmla="*/ 6837 w 21600"/>
              <a:gd name="T1" fmla="*/ 21600 h 21600"/>
              <a:gd name="T2" fmla="*/ 3108 w 21600"/>
              <a:gd name="T3" fmla="*/ 19849 h 21600"/>
              <a:gd name="T4" fmla="*/ 0 w 21600"/>
              <a:gd name="T5" fmla="*/ 15178 h 21600"/>
              <a:gd name="T6" fmla="*/ 0 w 21600"/>
              <a:gd name="T7" fmla="*/ 10508 h 21600"/>
              <a:gd name="T8" fmla="*/ 0 w 21600"/>
              <a:gd name="T9" fmla="*/ 3941 h 21600"/>
              <a:gd name="T10" fmla="*/ 8081 w 21600"/>
              <a:gd name="T11" fmla="*/ 1168 h 21600"/>
              <a:gd name="T12" fmla="*/ 17871 w 21600"/>
              <a:gd name="T13" fmla="*/ 0 h 21600"/>
              <a:gd name="T14" fmla="*/ 21600 w 21600"/>
              <a:gd name="T15" fmla="*/ 1751 h 21600"/>
              <a:gd name="T16" fmla="*/ 21600 w 21600"/>
              <a:gd name="T17" fmla="*/ 10508 h 21600"/>
              <a:gd name="T18" fmla="*/ 21600 w 21600"/>
              <a:gd name="T19" fmla="*/ 16346 h 21600"/>
              <a:gd name="T20" fmla="*/ 10722 w 21600"/>
              <a:gd name="T21" fmla="*/ 20286 h 21600"/>
              <a:gd name="T22" fmla="*/ 1204 w 21600"/>
              <a:gd name="T23" fmla="*/ 22548 h 21600"/>
              <a:gd name="T24" fmla="*/ 20706 w 21600"/>
              <a:gd name="T25" fmla="*/ 2838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extrusionOk="0">
                <a:moveTo>
                  <a:pt x="6837" y="21600"/>
                </a:moveTo>
                <a:lnTo>
                  <a:pt x="3108" y="19849"/>
                </a:lnTo>
                <a:lnTo>
                  <a:pt x="3108" y="17659"/>
                </a:lnTo>
                <a:lnTo>
                  <a:pt x="0" y="15178"/>
                </a:lnTo>
                <a:lnTo>
                  <a:pt x="0" y="10508"/>
                </a:lnTo>
                <a:lnTo>
                  <a:pt x="0" y="3941"/>
                </a:lnTo>
                <a:lnTo>
                  <a:pt x="8081" y="1168"/>
                </a:lnTo>
                <a:lnTo>
                  <a:pt x="10722" y="1605"/>
                </a:lnTo>
                <a:lnTo>
                  <a:pt x="12587" y="1751"/>
                </a:lnTo>
                <a:lnTo>
                  <a:pt x="17871" y="0"/>
                </a:lnTo>
                <a:lnTo>
                  <a:pt x="21600" y="1751"/>
                </a:lnTo>
                <a:lnTo>
                  <a:pt x="21600" y="10508"/>
                </a:lnTo>
                <a:lnTo>
                  <a:pt x="21600" y="16346"/>
                </a:lnTo>
                <a:lnTo>
                  <a:pt x="10722" y="20286"/>
                </a:lnTo>
                <a:lnTo>
                  <a:pt x="6837" y="21600"/>
                </a:lnTo>
                <a:close/>
              </a:path>
              <a:path w="21600" h="21600" extrusionOk="0">
                <a:moveTo>
                  <a:pt x="3108" y="5254"/>
                </a:moveTo>
                <a:lnTo>
                  <a:pt x="2642" y="4962"/>
                </a:lnTo>
                <a:lnTo>
                  <a:pt x="777" y="4232"/>
                </a:lnTo>
                <a:lnTo>
                  <a:pt x="155" y="3941"/>
                </a:lnTo>
                <a:moveTo>
                  <a:pt x="6837" y="7005"/>
                </a:moveTo>
                <a:lnTo>
                  <a:pt x="6216" y="6714"/>
                </a:lnTo>
                <a:lnTo>
                  <a:pt x="3885" y="5546"/>
                </a:lnTo>
                <a:lnTo>
                  <a:pt x="3108" y="5254"/>
                </a:lnTo>
                <a:moveTo>
                  <a:pt x="19735" y="14595"/>
                </a:moveTo>
                <a:lnTo>
                  <a:pt x="19735" y="4816"/>
                </a:lnTo>
                <a:lnTo>
                  <a:pt x="9790" y="8319"/>
                </a:lnTo>
                <a:lnTo>
                  <a:pt x="9790" y="18243"/>
                </a:lnTo>
                <a:lnTo>
                  <a:pt x="19735" y="14595"/>
                </a:lnTo>
                <a:moveTo>
                  <a:pt x="3108" y="17659"/>
                </a:moveTo>
                <a:lnTo>
                  <a:pt x="3108" y="5254"/>
                </a:lnTo>
                <a:lnTo>
                  <a:pt x="12742" y="1751"/>
                </a:lnTo>
                <a:moveTo>
                  <a:pt x="21600" y="1751"/>
                </a:moveTo>
                <a:lnTo>
                  <a:pt x="6837" y="7005"/>
                </a:lnTo>
                <a:lnTo>
                  <a:pt x="6837" y="21600"/>
                </a:lnTo>
              </a:path>
            </a:pathLst>
          </a:custGeom>
          <a:solidFill>
            <a:srgbClr val="FFFFCC"/>
          </a:solidFill>
          <a:ln w="9525">
            <a:solidFill>
              <a:srgbClr val="000000"/>
            </a:solidFill>
            <a:miter lim="800000"/>
            <a:headEnd/>
            <a:tailEnd/>
          </a:ln>
        </p:spPr>
        <p:txBody>
          <a:bodyPr/>
          <a:lstStyle/>
          <a:p>
            <a:endParaRPr lang="ru-RU"/>
          </a:p>
        </p:txBody>
      </p:sp>
      <p:sp>
        <p:nvSpPr>
          <p:cNvPr id="8214" name="phone3"/>
          <p:cNvSpPr>
            <a:spLocks noEditPoints="1" noChangeArrowheads="1"/>
          </p:cNvSpPr>
          <p:nvPr/>
        </p:nvSpPr>
        <p:spPr bwMode="auto">
          <a:xfrm>
            <a:off x="7308850" y="4797425"/>
            <a:ext cx="457200" cy="45720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200 w 21600"/>
              <a:gd name="T17" fmla="*/ 23516 h 21600"/>
              <a:gd name="T18" fmla="*/ 21400 w 21600"/>
              <a:gd name="T19" fmla="*/ 40485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692" y="21600"/>
                </a:moveTo>
                <a:lnTo>
                  <a:pt x="21600" y="21600"/>
                </a:lnTo>
                <a:lnTo>
                  <a:pt x="21600" y="10684"/>
                </a:lnTo>
                <a:lnTo>
                  <a:pt x="21600" y="0"/>
                </a:lnTo>
                <a:lnTo>
                  <a:pt x="10190" y="0"/>
                </a:lnTo>
                <a:lnTo>
                  <a:pt x="0" y="0"/>
                </a:lnTo>
                <a:lnTo>
                  <a:pt x="0" y="10916"/>
                </a:lnTo>
                <a:lnTo>
                  <a:pt x="0" y="21600"/>
                </a:lnTo>
                <a:lnTo>
                  <a:pt x="10692" y="21600"/>
                </a:lnTo>
                <a:close/>
              </a:path>
              <a:path w="21600" h="21600" extrusionOk="0">
                <a:moveTo>
                  <a:pt x="3552" y="13565"/>
                </a:moveTo>
                <a:lnTo>
                  <a:pt x="3552" y="14206"/>
                </a:lnTo>
                <a:lnTo>
                  <a:pt x="3409" y="14584"/>
                </a:lnTo>
                <a:lnTo>
                  <a:pt x="3050" y="15021"/>
                </a:lnTo>
                <a:lnTo>
                  <a:pt x="2619" y="15429"/>
                </a:lnTo>
                <a:lnTo>
                  <a:pt x="2296" y="15836"/>
                </a:lnTo>
                <a:lnTo>
                  <a:pt x="2045" y="16244"/>
                </a:lnTo>
                <a:lnTo>
                  <a:pt x="1902" y="16564"/>
                </a:lnTo>
                <a:lnTo>
                  <a:pt x="1794" y="17001"/>
                </a:lnTo>
                <a:lnTo>
                  <a:pt x="1830" y="17466"/>
                </a:lnTo>
                <a:lnTo>
                  <a:pt x="2009" y="17932"/>
                </a:lnTo>
                <a:lnTo>
                  <a:pt x="2260" y="18311"/>
                </a:lnTo>
                <a:lnTo>
                  <a:pt x="2548" y="18718"/>
                </a:lnTo>
                <a:lnTo>
                  <a:pt x="3050" y="19126"/>
                </a:lnTo>
                <a:lnTo>
                  <a:pt x="3552" y="19533"/>
                </a:lnTo>
                <a:lnTo>
                  <a:pt x="4342" y="19737"/>
                </a:lnTo>
                <a:lnTo>
                  <a:pt x="5095" y="19737"/>
                </a:lnTo>
                <a:lnTo>
                  <a:pt x="5849" y="19737"/>
                </a:lnTo>
                <a:lnTo>
                  <a:pt x="6351" y="19533"/>
                </a:lnTo>
                <a:lnTo>
                  <a:pt x="7140" y="19126"/>
                </a:lnTo>
                <a:lnTo>
                  <a:pt x="7535" y="18747"/>
                </a:lnTo>
                <a:lnTo>
                  <a:pt x="7894" y="18311"/>
                </a:lnTo>
                <a:lnTo>
                  <a:pt x="8145" y="17903"/>
                </a:lnTo>
                <a:lnTo>
                  <a:pt x="8324" y="17408"/>
                </a:lnTo>
                <a:lnTo>
                  <a:pt x="8324" y="16942"/>
                </a:lnTo>
                <a:lnTo>
                  <a:pt x="8252" y="16593"/>
                </a:lnTo>
                <a:lnTo>
                  <a:pt x="8145" y="16244"/>
                </a:lnTo>
                <a:lnTo>
                  <a:pt x="7894" y="15836"/>
                </a:lnTo>
                <a:lnTo>
                  <a:pt x="7571" y="15429"/>
                </a:lnTo>
                <a:lnTo>
                  <a:pt x="7140" y="15021"/>
                </a:lnTo>
                <a:lnTo>
                  <a:pt x="6853" y="14613"/>
                </a:lnTo>
                <a:lnTo>
                  <a:pt x="6602" y="14206"/>
                </a:lnTo>
                <a:lnTo>
                  <a:pt x="6602" y="13565"/>
                </a:lnTo>
                <a:lnTo>
                  <a:pt x="6602" y="8035"/>
                </a:lnTo>
                <a:lnTo>
                  <a:pt x="6602" y="7598"/>
                </a:lnTo>
                <a:lnTo>
                  <a:pt x="6853" y="6987"/>
                </a:lnTo>
                <a:lnTo>
                  <a:pt x="7212" y="6579"/>
                </a:lnTo>
                <a:lnTo>
                  <a:pt x="7643" y="6171"/>
                </a:lnTo>
                <a:lnTo>
                  <a:pt x="7894" y="5764"/>
                </a:lnTo>
                <a:lnTo>
                  <a:pt x="8037" y="5531"/>
                </a:lnTo>
                <a:lnTo>
                  <a:pt x="8252" y="5153"/>
                </a:lnTo>
                <a:lnTo>
                  <a:pt x="8360" y="4599"/>
                </a:lnTo>
                <a:lnTo>
                  <a:pt x="8288" y="4134"/>
                </a:lnTo>
                <a:lnTo>
                  <a:pt x="8145" y="3697"/>
                </a:lnTo>
                <a:lnTo>
                  <a:pt x="7894" y="3289"/>
                </a:lnTo>
                <a:lnTo>
                  <a:pt x="7499" y="2853"/>
                </a:lnTo>
                <a:lnTo>
                  <a:pt x="7033" y="2533"/>
                </a:lnTo>
                <a:lnTo>
                  <a:pt x="6387" y="2242"/>
                </a:lnTo>
                <a:lnTo>
                  <a:pt x="5849" y="2067"/>
                </a:lnTo>
                <a:lnTo>
                  <a:pt x="5095" y="1950"/>
                </a:lnTo>
                <a:lnTo>
                  <a:pt x="4234" y="2038"/>
                </a:lnTo>
                <a:lnTo>
                  <a:pt x="3552" y="2271"/>
                </a:lnTo>
                <a:lnTo>
                  <a:pt x="3050" y="2504"/>
                </a:lnTo>
                <a:lnTo>
                  <a:pt x="2548" y="2882"/>
                </a:lnTo>
                <a:lnTo>
                  <a:pt x="2225" y="3231"/>
                </a:lnTo>
                <a:lnTo>
                  <a:pt x="1973" y="3697"/>
                </a:lnTo>
                <a:lnTo>
                  <a:pt x="1794" y="4308"/>
                </a:lnTo>
                <a:lnTo>
                  <a:pt x="1794" y="4745"/>
                </a:lnTo>
                <a:lnTo>
                  <a:pt x="1866" y="5123"/>
                </a:lnTo>
                <a:lnTo>
                  <a:pt x="2045" y="5560"/>
                </a:lnTo>
                <a:lnTo>
                  <a:pt x="2296" y="5851"/>
                </a:lnTo>
                <a:lnTo>
                  <a:pt x="2548" y="6171"/>
                </a:lnTo>
                <a:lnTo>
                  <a:pt x="3014" y="6608"/>
                </a:lnTo>
                <a:lnTo>
                  <a:pt x="3301" y="6987"/>
                </a:lnTo>
                <a:lnTo>
                  <a:pt x="3552" y="7598"/>
                </a:lnTo>
                <a:lnTo>
                  <a:pt x="3552" y="8035"/>
                </a:lnTo>
                <a:lnTo>
                  <a:pt x="3552" y="13565"/>
                </a:lnTo>
                <a:close/>
              </a:path>
              <a:path w="21600" h="21600" extrusionOk="0">
                <a:moveTo>
                  <a:pt x="10154" y="1863"/>
                </a:moveTo>
                <a:lnTo>
                  <a:pt x="19088" y="1863"/>
                </a:lnTo>
                <a:lnTo>
                  <a:pt x="19088" y="8238"/>
                </a:lnTo>
                <a:lnTo>
                  <a:pt x="10154" y="8238"/>
                </a:lnTo>
                <a:lnTo>
                  <a:pt x="10154" y="1863"/>
                </a:lnTo>
                <a:moveTo>
                  <a:pt x="10441" y="10101"/>
                </a:moveTo>
                <a:lnTo>
                  <a:pt x="10441" y="9461"/>
                </a:lnTo>
                <a:lnTo>
                  <a:pt x="18837" y="9461"/>
                </a:lnTo>
                <a:lnTo>
                  <a:pt x="18837" y="10101"/>
                </a:lnTo>
                <a:lnTo>
                  <a:pt x="10441" y="10101"/>
                </a:lnTo>
                <a:moveTo>
                  <a:pt x="11374" y="11004"/>
                </a:moveTo>
                <a:lnTo>
                  <a:pt x="12630" y="11004"/>
                </a:lnTo>
                <a:lnTo>
                  <a:pt x="12630" y="12226"/>
                </a:lnTo>
                <a:lnTo>
                  <a:pt x="11374" y="12226"/>
                </a:lnTo>
                <a:lnTo>
                  <a:pt x="11374" y="11004"/>
                </a:lnTo>
                <a:moveTo>
                  <a:pt x="13993" y="11004"/>
                </a:moveTo>
                <a:lnTo>
                  <a:pt x="15249" y="11004"/>
                </a:lnTo>
                <a:lnTo>
                  <a:pt x="15249" y="12226"/>
                </a:lnTo>
                <a:lnTo>
                  <a:pt x="13993" y="12226"/>
                </a:lnTo>
                <a:lnTo>
                  <a:pt x="13993" y="11004"/>
                </a:lnTo>
                <a:moveTo>
                  <a:pt x="16649" y="11004"/>
                </a:moveTo>
                <a:lnTo>
                  <a:pt x="17904" y="11004"/>
                </a:lnTo>
                <a:lnTo>
                  <a:pt x="17904" y="12226"/>
                </a:lnTo>
                <a:lnTo>
                  <a:pt x="16649" y="12226"/>
                </a:lnTo>
                <a:lnTo>
                  <a:pt x="16649" y="11004"/>
                </a:lnTo>
                <a:moveTo>
                  <a:pt x="11374" y="12954"/>
                </a:moveTo>
                <a:lnTo>
                  <a:pt x="12630" y="12954"/>
                </a:lnTo>
                <a:lnTo>
                  <a:pt x="12630" y="14177"/>
                </a:lnTo>
                <a:lnTo>
                  <a:pt x="11374" y="14177"/>
                </a:lnTo>
                <a:lnTo>
                  <a:pt x="11374" y="12954"/>
                </a:lnTo>
                <a:moveTo>
                  <a:pt x="13993" y="12954"/>
                </a:moveTo>
                <a:lnTo>
                  <a:pt x="15249" y="12954"/>
                </a:lnTo>
                <a:lnTo>
                  <a:pt x="15249" y="14177"/>
                </a:lnTo>
                <a:lnTo>
                  <a:pt x="13993" y="14177"/>
                </a:lnTo>
                <a:lnTo>
                  <a:pt x="13993" y="12954"/>
                </a:lnTo>
                <a:moveTo>
                  <a:pt x="16649" y="12954"/>
                </a:moveTo>
                <a:lnTo>
                  <a:pt x="17904" y="12954"/>
                </a:lnTo>
                <a:lnTo>
                  <a:pt x="17904" y="14177"/>
                </a:lnTo>
                <a:lnTo>
                  <a:pt x="16649" y="14177"/>
                </a:lnTo>
                <a:lnTo>
                  <a:pt x="16649" y="12954"/>
                </a:lnTo>
                <a:moveTo>
                  <a:pt x="11374" y="14905"/>
                </a:moveTo>
                <a:lnTo>
                  <a:pt x="12630" y="14905"/>
                </a:lnTo>
                <a:lnTo>
                  <a:pt x="12630" y="16127"/>
                </a:lnTo>
                <a:lnTo>
                  <a:pt x="11374" y="16127"/>
                </a:lnTo>
                <a:lnTo>
                  <a:pt x="11374" y="14905"/>
                </a:lnTo>
                <a:moveTo>
                  <a:pt x="13993" y="14905"/>
                </a:moveTo>
                <a:lnTo>
                  <a:pt x="15249" y="14905"/>
                </a:lnTo>
                <a:lnTo>
                  <a:pt x="15249" y="16127"/>
                </a:lnTo>
                <a:lnTo>
                  <a:pt x="13993" y="16127"/>
                </a:lnTo>
                <a:lnTo>
                  <a:pt x="13993" y="14905"/>
                </a:lnTo>
                <a:moveTo>
                  <a:pt x="16649" y="14905"/>
                </a:moveTo>
                <a:lnTo>
                  <a:pt x="17904" y="14905"/>
                </a:lnTo>
                <a:lnTo>
                  <a:pt x="17904" y="16127"/>
                </a:lnTo>
                <a:lnTo>
                  <a:pt x="16649" y="16127"/>
                </a:lnTo>
                <a:lnTo>
                  <a:pt x="16649" y="14905"/>
                </a:lnTo>
                <a:moveTo>
                  <a:pt x="11374" y="16855"/>
                </a:moveTo>
                <a:lnTo>
                  <a:pt x="12630" y="16855"/>
                </a:lnTo>
                <a:lnTo>
                  <a:pt x="12630" y="18078"/>
                </a:lnTo>
                <a:lnTo>
                  <a:pt x="11374" y="18078"/>
                </a:lnTo>
                <a:lnTo>
                  <a:pt x="11374" y="16855"/>
                </a:lnTo>
                <a:moveTo>
                  <a:pt x="13993" y="16855"/>
                </a:moveTo>
                <a:lnTo>
                  <a:pt x="15249" y="16855"/>
                </a:lnTo>
                <a:lnTo>
                  <a:pt x="15249" y="18078"/>
                </a:lnTo>
                <a:lnTo>
                  <a:pt x="13993" y="18078"/>
                </a:lnTo>
                <a:lnTo>
                  <a:pt x="13993" y="16855"/>
                </a:lnTo>
                <a:moveTo>
                  <a:pt x="16649" y="16855"/>
                </a:moveTo>
                <a:lnTo>
                  <a:pt x="17904" y="16855"/>
                </a:lnTo>
                <a:lnTo>
                  <a:pt x="17904" y="18078"/>
                </a:lnTo>
                <a:lnTo>
                  <a:pt x="16649" y="18078"/>
                </a:lnTo>
                <a:lnTo>
                  <a:pt x="16649" y="16855"/>
                </a:lnTo>
              </a:path>
            </a:pathLst>
          </a:custGeom>
          <a:solidFill>
            <a:srgbClr val="FFFFCC"/>
          </a:solidFill>
          <a:ln w="9525">
            <a:solidFill>
              <a:srgbClr val="000000"/>
            </a:solidFill>
            <a:miter lim="800000"/>
            <a:headEnd/>
            <a:tailEnd/>
          </a:ln>
        </p:spPr>
        <p:txBody>
          <a:bodyPr/>
          <a:lstStyle/>
          <a:p>
            <a:endParaRPr lang="ru-RU"/>
          </a:p>
        </p:txBody>
      </p:sp>
      <p:pic>
        <p:nvPicPr>
          <p:cNvPr id="8215" name="Picture 23" descr="самолёт"/>
          <p:cNvPicPr>
            <a:picLocks noChangeAspect="1" noChangeArrowheads="1"/>
          </p:cNvPicPr>
          <p:nvPr/>
        </p:nvPicPr>
        <p:blipFill>
          <a:blip r:embed="rId7" cstate="print"/>
          <a:srcRect/>
          <a:stretch>
            <a:fillRect/>
          </a:stretch>
        </p:blipFill>
        <p:spPr bwMode="auto">
          <a:xfrm>
            <a:off x="7596188" y="3357563"/>
            <a:ext cx="1373187" cy="1008062"/>
          </a:xfrm>
          <a:prstGeom prst="rect">
            <a:avLst/>
          </a:prstGeom>
          <a:noFill/>
        </p:spPr>
      </p:pic>
      <p:pic>
        <p:nvPicPr>
          <p:cNvPr id="8216" name="Picture 24" descr="завод"/>
          <p:cNvPicPr>
            <a:picLocks noChangeAspect="1" noChangeArrowheads="1"/>
          </p:cNvPicPr>
          <p:nvPr/>
        </p:nvPicPr>
        <p:blipFill>
          <a:blip r:embed="rId8" cstate="print"/>
          <a:srcRect/>
          <a:stretch>
            <a:fillRect/>
          </a:stretch>
        </p:blipFill>
        <p:spPr bwMode="auto">
          <a:xfrm>
            <a:off x="6516688" y="1628775"/>
            <a:ext cx="2627312" cy="1158875"/>
          </a:xfrm>
          <a:prstGeom prst="rect">
            <a:avLst/>
          </a:prstGeom>
          <a:noFill/>
        </p:spPr>
      </p:pic>
      <p:pic>
        <p:nvPicPr>
          <p:cNvPr id="8217" name="Picture 25" descr="город"/>
          <p:cNvPicPr>
            <a:picLocks noChangeAspect="1" noChangeArrowheads="1"/>
          </p:cNvPicPr>
          <p:nvPr/>
        </p:nvPicPr>
        <p:blipFill>
          <a:blip r:embed="rId9" cstate="print"/>
          <a:srcRect/>
          <a:stretch>
            <a:fillRect/>
          </a:stretch>
        </p:blipFill>
        <p:spPr bwMode="auto">
          <a:xfrm>
            <a:off x="6516688" y="0"/>
            <a:ext cx="2627312" cy="1296988"/>
          </a:xfrm>
          <a:prstGeom prst="rect">
            <a:avLst/>
          </a:prstGeom>
          <a:noFill/>
        </p:spPr>
      </p:pic>
      <p:sp>
        <p:nvSpPr>
          <p:cNvPr id="8218" name="AutoShape 26"/>
          <p:cNvSpPr>
            <a:spLocks noChangeArrowheads="1"/>
          </p:cNvSpPr>
          <p:nvPr/>
        </p:nvSpPr>
        <p:spPr bwMode="auto">
          <a:xfrm rot="-444431">
            <a:off x="3779838" y="476250"/>
            <a:ext cx="2160587" cy="144463"/>
          </a:xfrm>
          <a:prstGeom prst="rightArrow">
            <a:avLst>
              <a:gd name="adj1" fmla="val 50000"/>
              <a:gd name="adj2" fmla="val 373900"/>
            </a:avLst>
          </a:prstGeom>
          <a:solidFill>
            <a:srgbClr val="FF0000"/>
          </a:solidFill>
          <a:ln w="9525">
            <a:solidFill>
              <a:schemeClr val="tx1"/>
            </a:solidFill>
            <a:miter lim="800000"/>
            <a:headEnd/>
            <a:tailEnd/>
          </a:ln>
          <a:effectLst/>
        </p:spPr>
        <p:txBody>
          <a:bodyPr wrap="none" anchor="ctr"/>
          <a:lstStyle/>
          <a:p>
            <a:endParaRPr lang="ru-RU"/>
          </a:p>
        </p:txBody>
      </p:sp>
      <p:sp>
        <p:nvSpPr>
          <p:cNvPr id="8219" name="AutoShape 27"/>
          <p:cNvSpPr>
            <a:spLocks noChangeArrowheads="1"/>
          </p:cNvSpPr>
          <p:nvPr/>
        </p:nvSpPr>
        <p:spPr bwMode="auto">
          <a:xfrm>
            <a:off x="3995738" y="1844675"/>
            <a:ext cx="2160587" cy="144463"/>
          </a:xfrm>
          <a:prstGeom prst="rightArrow">
            <a:avLst>
              <a:gd name="adj1" fmla="val 50000"/>
              <a:gd name="adj2" fmla="val 373900"/>
            </a:avLst>
          </a:prstGeom>
          <a:solidFill>
            <a:srgbClr val="FF0000"/>
          </a:solidFill>
          <a:ln w="9525">
            <a:solidFill>
              <a:schemeClr val="tx1"/>
            </a:solidFill>
            <a:miter lim="800000"/>
            <a:headEnd/>
            <a:tailEnd/>
          </a:ln>
          <a:effectLst/>
        </p:spPr>
        <p:txBody>
          <a:bodyPr wrap="none" anchor="ctr"/>
          <a:lstStyle/>
          <a:p>
            <a:endParaRPr lang="ru-RU"/>
          </a:p>
        </p:txBody>
      </p:sp>
      <p:sp>
        <p:nvSpPr>
          <p:cNvPr id="8220" name="AutoShape 28"/>
          <p:cNvSpPr>
            <a:spLocks noChangeArrowheads="1"/>
          </p:cNvSpPr>
          <p:nvPr/>
        </p:nvSpPr>
        <p:spPr bwMode="auto">
          <a:xfrm rot="1213214">
            <a:off x="3851275" y="2997200"/>
            <a:ext cx="2160588" cy="144463"/>
          </a:xfrm>
          <a:prstGeom prst="rightArrow">
            <a:avLst>
              <a:gd name="adj1" fmla="val 50000"/>
              <a:gd name="adj2" fmla="val 373900"/>
            </a:avLst>
          </a:prstGeom>
          <a:solidFill>
            <a:srgbClr val="FF0000"/>
          </a:solidFill>
          <a:ln w="9525">
            <a:solidFill>
              <a:schemeClr val="tx1"/>
            </a:solidFill>
            <a:miter lim="800000"/>
            <a:headEnd/>
            <a:tailEnd/>
          </a:ln>
          <a:effectLst/>
        </p:spPr>
        <p:txBody>
          <a:bodyPr wrap="none" anchor="ctr"/>
          <a:lstStyle/>
          <a:p>
            <a:endParaRPr lang="ru-RU"/>
          </a:p>
        </p:txBody>
      </p:sp>
      <p:sp>
        <p:nvSpPr>
          <p:cNvPr id="8221" name="AutoShape 29"/>
          <p:cNvSpPr>
            <a:spLocks noChangeArrowheads="1"/>
          </p:cNvSpPr>
          <p:nvPr/>
        </p:nvSpPr>
        <p:spPr bwMode="auto">
          <a:xfrm rot="1824890">
            <a:off x="3563938" y="3789363"/>
            <a:ext cx="2160587" cy="144462"/>
          </a:xfrm>
          <a:prstGeom prst="rightArrow">
            <a:avLst>
              <a:gd name="adj1" fmla="val 50000"/>
              <a:gd name="adj2" fmla="val 373902"/>
            </a:avLst>
          </a:prstGeom>
          <a:solidFill>
            <a:srgbClr val="FF0000"/>
          </a:solidFill>
          <a:ln w="9525">
            <a:solidFill>
              <a:schemeClr val="tx1"/>
            </a:solidFill>
            <a:miter lim="800000"/>
            <a:headEnd/>
            <a:tailEnd/>
          </a:ln>
          <a:effectLst/>
        </p:spPr>
        <p:txBody>
          <a:bodyPr wrap="none" anchor="ctr"/>
          <a:lstStyle/>
          <a:p>
            <a:endParaRPr lang="ru-RU"/>
          </a:p>
        </p:txBody>
      </p:sp>
      <p:sp>
        <p:nvSpPr>
          <p:cNvPr id="8225" name="AutoShape 33"/>
          <p:cNvSpPr>
            <a:spLocks noChangeArrowheads="1"/>
          </p:cNvSpPr>
          <p:nvPr/>
        </p:nvSpPr>
        <p:spPr bwMode="auto">
          <a:xfrm>
            <a:off x="1187450" y="4292600"/>
            <a:ext cx="142875" cy="936625"/>
          </a:xfrm>
          <a:prstGeom prst="downArrow">
            <a:avLst>
              <a:gd name="adj1" fmla="val 50000"/>
              <a:gd name="adj2" fmla="val 163889"/>
            </a:avLst>
          </a:prstGeom>
          <a:solidFill>
            <a:srgbClr val="FF0000"/>
          </a:solidFill>
          <a:ln w="9525">
            <a:solidFill>
              <a:schemeClr val="tx1"/>
            </a:solidFill>
            <a:miter lim="800000"/>
            <a:headEnd/>
            <a:tailEnd/>
          </a:ln>
          <a:effectLst/>
        </p:spPr>
        <p:txBody>
          <a:bodyPr wrap="none" anchor="ctr"/>
          <a:lstStyle/>
          <a:p>
            <a:endParaRPr lang="ru-RU"/>
          </a:p>
        </p:txBody>
      </p:sp>
      <p:sp>
        <p:nvSpPr>
          <p:cNvPr id="8228" name="AutoShape 36"/>
          <p:cNvSpPr>
            <a:spLocks noChangeArrowheads="1"/>
          </p:cNvSpPr>
          <p:nvPr/>
        </p:nvSpPr>
        <p:spPr bwMode="auto">
          <a:xfrm rot="3187883">
            <a:off x="3059113" y="4365625"/>
            <a:ext cx="1081087" cy="144463"/>
          </a:xfrm>
          <a:prstGeom prst="rightArrow">
            <a:avLst>
              <a:gd name="adj1" fmla="val 50000"/>
              <a:gd name="adj2" fmla="val 187087"/>
            </a:avLst>
          </a:prstGeom>
          <a:solidFill>
            <a:srgbClr val="FF0000"/>
          </a:solidFill>
          <a:ln w="9525">
            <a:solidFill>
              <a:schemeClr val="tx1"/>
            </a:solidFill>
            <a:miter lim="800000"/>
            <a:headEnd/>
            <a:tailEnd/>
          </a:ln>
          <a:effectLst/>
        </p:spPr>
        <p:txBody>
          <a:bodyPr wrap="none" anchor="ctr"/>
          <a:lstStyle/>
          <a:p>
            <a:endParaRPr lang="ru-RU"/>
          </a:p>
        </p:txBody>
      </p:sp>
      <p:sp>
        <p:nvSpPr>
          <p:cNvPr id="8229" name="AutoShape 37"/>
          <p:cNvSpPr>
            <a:spLocks noChangeArrowheads="1"/>
          </p:cNvSpPr>
          <p:nvPr/>
        </p:nvSpPr>
        <p:spPr bwMode="auto">
          <a:xfrm rot="4698265">
            <a:off x="1871663" y="4689475"/>
            <a:ext cx="1081087" cy="144463"/>
          </a:xfrm>
          <a:prstGeom prst="rightArrow">
            <a:avLst>
              <a:gd name="adj1" fmla="val 50000"/>
              <a:gd name="adj2" fmla="val 187087"/>
            </a:avLst>
          </a:prstGeom>
          <a:solidFill>
            <a:srgbClr val="FF0000"/>
          </a:solidFill>
          <a:ln w="9525">
            <a:solidFill>
              <a:schemeClr val="tx1"/>
            </a:solid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3000" fill="hold"/>
                                        <p:tgtEl>
                                          <p:spTgt spid="8196"/>
                                        </p:tgtEl>
                                        <p:attrNameLst>
                                          <p:attrName>ppt_x</p:attrName>
                                        </p:attrNameLst>
                                      </p:cBhvr>
                                      <p:tavLst>
                                        <p:tav tm="0">
                                          <p:val>
                                            <p:strVal val="#ppt_x-.2"/>
                                          </p:val>
                                        </p:tav>
                                        <p:tav tm="100000">
                                          <p:val>
                                            <p:strVal val="#ppt_x"/>
                                          </p:val>
                                        </p:tav>
                                      </p:tavLst>
                                    </p:anim>
                                    <p:anim calcmode="lin" valueType="num">
                                      <p:cBhvr>
                                        <p:cTn id="8" dur="3000" fill="hold"/>
                                        <p:tgtEl>
                                          <p:spTgt spid="8196"/>
                                        </p:tgtEl>
                                        <p:attrNameLst>
                                          <p:attrName>ppt_y</p:attrName>
                                        </p:attrNameLst>
                                      </p:cBhvr>
                                      <p:tavLst>
                                        <p:tav tm="0">
                                          <p:val>
                                            <p:strVal val="#ppt_y"/>
                                          </p:val>
                                        </p:tav>
                                        <p:tav tm="100000">
                                          <p:val>
                                            <p:strVal val="#ppt_y"/>
                                          </p:val>
                                        </p:tav>
                                      </p:tavLst>
                                    </p:anim>
                                    <p:animEffect transition="in" filter="wipe(right)" prLst="gradientSize: 0.1">
                                      <p:cBhvr>
                                        <p:cTn id="9" dur="3000"/>
                                        <p:tgtEl>
                                          <p:spTgt spid="8196"/>
                                        </p:tgtEl>
                                      </p:cBhvr>
                                    </p:animEffect>
                                  </p:childTnLst>
                                </p:cTn>
                              </p:par>
                            </p:childTnLst>
                          </p:cTn>
                        </p:par>
                        <p:par>
                          <p:cTn id="10" fill="hold">
                            <p:stCondLst>
                              <p:cond delay="3000"/>
                            </p:stCondLst>
                            <p:childTnLst>
                              <p:par>
                                <p:cTn id="11" presetID="53" presetClass="entr" presetSubtype="0" fill="hold" grpId="0" nodeType="afterEffect">
                                  <p:stCondLst>
                                    <p:cond delay="0"/>
                                  </p:stCondLst>
                                  <p:childTnLst>
                                    <p:set>
                                      <p:cBhvr>
                                        <p:cTn id="12" dur="1" fill="hold">
                                          <p:stCondLst>
                                            <p:cond delay="0"/>
                                          </p:stCondLst>
                                        </p:cTn>
                                        <p:tgtEl>
                                          <p:spTgt spid="8218"/>
                                        </p:tgtEl>
                                        <p:attrNameLst>
                                          <p:attrName>style.visibility</p:attrName>
                                        </p:attrNameLst>
                                      </p:cBhvr>
                                      <p:to>
                                        <p:strVal val="visible"/>
                                      </p:to>
                                    </p:set>
                                    <p:anim calcmode="lin" valueType="num">
                                      <p:cBhvr>
                                        <p:cTn id="13" dur="1000" fill="hold"/>
                                        <p:tgtEl>
                                          <p:spTgt spid="8218"/>
                                        </p:tgtEl>
                                        <p:attrNameLst>
                                          <p:attrName>ppt_w</p:attrName>
                                        </p:attrNameLst>
                                      </p:cBhvr>
                                      <p:tavLst>
                                        <p:tav tm="0">
                                          <p:val>
                                            <p:fltVal val="0"/>
                                          </p:val>
                                        </p:tav>
                                        <p:tav tm="100000">
                                          <p:val>
                                            <p:strVal val="#ppt_w"/>
                                          </p:val>
                                        </p:tav>
                                      </p:tavLst>
                                    </p:anim>
                                    <p:anim calcmode="lin" valueType="num">
                                      <p:cBhvr>
                                        <p:cTn id="14" dur="1000" fill="hold"/>
                                        <p:tgtEl>
                                          <p:spTgt spid="8218"/>
                                        </p:tgtEl>
                                        <p:attrNameLst>
                                          <p:attrName>ppt_h</p:attrName>
                                        </p:attrNameLst>
                                      </p:cBhvr>
                                      <p:tavLst>
                                        <p:tav tm="0">
                                          <p:val>
                                            <p:fltVal val="0"/>
                                          </p:val>
                                        </p:tav>
                                        <p:tav tm="100000">
                                          <p:val>
                                            <p:strVal val="#ppt_h"/>
                                          </p:val>
                                        </p:tav>
                                      </p:tavLst>
                                    </p:anim>
                                    <p:animEffect transition="in" filter="fade">
                                      <p:cBhvr>
                                        <p:cTn id="15" dur="1000"/>
                                        <p:tgtEl>
                                          <p:spTgt spid="8218"/>
                                        </p:tgtEl>
                                      </p:cBhvr>
                                    </p:animEffect>
                                  </p:childTnLst>
                                </p:cTn>
                              </p:par>
                            </p:childTnLst>
                          </p:cTn>
                        </p:par>
                        <p:par>
                          <p:cTn id="16" fill="hold">
                            <p:stCondLst>
                              <p:cond delay="4000"/>
                            </p:stCondLst>
                            <p:childTnLst>
                              <p:par>
                                <p:cTn id="17" presetID="3" presetClass="entr" presetSubtype="10" fill="hold" nodeType="afterEffect">
                                  <p:stCondLst>
                                    <p:cond delay="0"/>
                                  </p:stCondLst>
                                  <p:childTnLst>
                                    <p:set>
                                      <p:cBhvr>
                                        <p:cTn id="18" dur="1" fill="hold">
                                          <p:stCondLst>
                                            <p:cond delay="0"/>
                                          </p:stCondLst>
                                        </p:cTn>
                                        <p:tgtEl>
                                          <p:spTgt spid="8217"/>
                                        </p:tgtEl>
                                        <p:attrNameLst>
                                          <p:attrName>style.visibility</p:attrName>
                                        </p:attrNameLst>
                                      </p:cBhvr>
                                      <p:to>
                                        <p:strVal val="visible"/>
                                      </p:to>
                                    </p:set>
                                    <p:animEffect transition="in" filter="blinds(horizontal)">
                                      <p:cBhvr>
                                        <p:cTn id="19" dur="1000"/>
                                        <p:tgtEl>
                                          <p:spTgt spid="8217"/>
                                        </p:tgtEl>
                                      </p:cBhvr>
                                    </p:animEffect>
                                  </p:childTnLst>
                                </p:cTn>
                              </p:par>
                            </p:childTnLst>
                          </p:cTn>
                        </p:par>
                        <p:par>
                          <p:cTn id="20" fill="hold">
                            <p:stCondLst>
                              <p:cond delay="5000"/>
                            </p:stCondLst>
                            <p:childTnLst>
                              <p:par>
                                <p:cTn id="21" presetID="53" presetClass="entr" presetSubtype="0" fill="hold" grpId="0" nodeType="afterEffect">
                                  <p:stCondLst>
                                    <p:cond delay="0"/>
                                  </p:stCondLst>
                                  <p:childTnLst>
                                    <p:set>
                                      <p:cBhvr>
                                        <p:cTn id="22" dur="1" fill="hold">
                                          <p:stCondLst>
                                            <p:cond delay="0"/>
                                          </p:stCondLst>
                                        </p:cTn>
                                        <p:tgtEl>
                                          <p:spTgt spid="8219"/>
                                        </p:tgtEl>
                                        <p:attrNameLst>
                                          <p:attrName>style.visibility</p:attrName>
                                        </p:attrNameLst>
                                      </p:cBhvr>
                                      <p:to>
                                        <p:strVal val="visible"/>
                                      </p:to>
                                    </p:set>
                                    <p:anim calcmode="lin" valueType="num">
                                      <p:cBhvr>
                                        <p:cTn id="23" dur="1000" fill="hold"/>
                                        <p:tgtEl>
                                          <p:spTgt spid="8219"/>
                                        </p:tgtEl>
                                        <p:attrNameLst>
                                          <p:attrName>ppt_w</p:attrName>
                                        </p:attrNameLst>
                                      </p:cBhvr>
                                      <p:tavLst>
                                        <p:tav tm="0">
                                          <p:val>
                                            <p:fltVal val="0"/>
                                          </p:val>
                                        </p:tav>
                                        <p:tav tm="100000">
                                          <p:val>
                                            <p:strVal val="#ppt_w"/>
                                          </p:val>
                                        </p:tav>
                                      </p:tavLst>
                                    </p:anim>
                                    <p:anim calcmode="lin" valueType="num">
                                      <p:cBhvr>
                                        <p:cTn id="24" dur="1000" fill="hold"/>
                                        <p:tgtEl>
                                          <p:spTgt spid="8219"/>
                                        </p:tgtEl>
                                        <p:attrNameLst>
                                          <p:attrName>ppt_h</p:attrName>
                                        </p:attrNameLst>
                                      </p:cBhvr>
                                      <p:tavLst>
                                        <p:tav tm="0">
                                          <p:val>
                                            <p:fltVal val="0"/>
                                          </p:val>
                                        </p:tav>
                                        <p:tav tm="100000">
                                          <p:val>
                                            <p:strVal val="#ppt_h"/>
                                          </p:val>
                                        </p:tav>
                                      </p:tavLst>
                                    </p:anim>
                                    <p:animEffect transition="in" filter="fade">
                                      <p:cBhvr>
                                        <p:cTn id="25" dur="1000"/>
                                        <p:tgtEl>
                                          <p:spTgt spid="8219"/>
                                        </p:tgtEl>
                                      </p:cBhvr>
                                    </p:animEffect>
                                  </p:childTnLst>
                                </p:cTn>
                              </p:par>
                            </p:childTnLst>
                          </p:cTn>
                        </p:par>
                        <p:par>
                          <p:cTn id="26" fill="hold">
                            <p:stCondLst>
                              <p:cond delay="6000"/>
                            </p:stCondLst>
                            <p:childTnLst>
                              <p:par>
                                <p:cTn id="27" presetID="3" presetClass="entr" presetSubtype="10" fill="hold" nodeType="afterEffect">
                                  <p:stCondLst>
                                    <p:cond delay="0"/>
                                  </p:stCondLst>
                                  <p:childTnLst>
                                    <p:set>
                                      <p:cBhvr>
                                        <p:cTn id="28" dur="1" fill="hold">
                                          <p:stCondLst>
                                            <p:cond delay="0"/>
                                          </p:stCondLst>
                                        </p:cTn>
                                        <p:tgtEl>
                                          <p:spTgt spid="8216"/>
                                        </p:tgtEl>
                                        <p:attrNameLst>
                                          <p:attrName>style.visibility</p:attrName>
                                        </p:attrNameLst>
                                      </p:cBhvr>
                                      <p:to>
                                        <p:strVal val="visible"/>
                                      </p:to>
                                    </p:set>
                                    <p:animEffect transition="in" filter="blinds(horizontal)">
                                      <p:cBhvr>
                                        <p:cTn id="29" dur="1000"/>
                                        <p:tgtEl>
                                          <p:spTgt spid="8216"/>
                                        </p:tgtEl>
                                      </p:cBhvr>
                                    </p:animEffect>
                                  </p:childTnLst>
                                </p:cTn>
                              </p:par>
                            </p:childTnLst>
                          </p:cTn>
                        </p:par>
                        <p:par>
                          <p:cTn id="30" fill="hold">
                            <p:stCondLst>
                              <p:cond delay="7000"/>
                            </p:stCondLst>
                            <p:childTnLst>
                              <p:par>
                                <p:cTn id="31" presetID="53" presetClass="entr" presetSubtype="0" fill="hold" grpId="0" nodeType="afterEffect">
                                  <p:stCondLst>
                                    <p:cond delay="0"/>
                                  </p:stCondLst>
                                  <p:childTnLst>
                                    <p:set>
                                      <p:cBhvr>
                                        <p:cTn id="32" dur="1" fill="hold">
                                          <p:stCondLst>
                                            <p:cond delay="0"/>
                                          </p:stCondLst>
                                        </p:cTn>
                                        <p:tgtEl>
                                          <p:spTgt spid="8220"/>
                                        </p:tgtEl>
                                        <p:attrNameLst>
                                          <p:attrName>style.visibility</p:attrName>
                                        </p:attrNameLst>
                                      </p:cBhvr>
                                      <p:to>
                                        <p:strVal val="visible"/>
                                      </p:to>
                                    </p:set>
                                    <p:anim calcmode="lin" valueType="num">
                                      <p:cBhvr>
                                        <p:cTn id="33" dur="1000" fill="hold"/>
                                        <p:tgtEl>
                                          <p:spTgt spid="8220"/>
                                        </p:tgtEl>
                                        <p:attrNameLst>
                                          <p:attrName>ppt_w</p:attrName>
                                        </p:attrNameLst>
                                      </p:cBhvr>
                                      <p:tavLst>
                                        <p:tav tm="0">
                                          <p:val>
                                            <p:fltVal val="0"/>
                                          </p:val>
                                        </p:tav>
                                        <p:tav tm="100000">
                                          <p:val>
                                            <p:strVal val="#ppt_w"/>
                                          </p:val>
                                        </p:tav>
                                      </p:tavLst>
                                    </p:anim>
                                    <p:anim calcmode="lin" valueType="num">
                                      <p:cBhvr>
                                        <p:cTn id="34" dur="1000" fill="hold"/>
                                        <p:tgtEl>
                                          <p:spTgt spid="8220"/>
                                        </p:tgtEl>
                                        <p:attrNameLst>
                                          <p:attrName>ppt_h</p:attrName>
                                        </p:attrNameLst>
                                      </p:cBhvr>
                                      <p:tavLst>
                                        <p:tav tm="0">
                                          <p:val>
                                            <p:fltVal val="0"/>
                                          </p:val>
                                        </p:tav>
                                        <p:tav tm="100000">
                                          <p:val>
                                            <p:strVal val="#ppt_h"/>
                                          </p:val>
                                        </p:tav>
                                      </p:tavLst>
                                    </p:anim>
                                    <p:animEffect transition="in" filter="fade">
                                      <p:cBhvr>
                                        <p:cTn id="35" dur="1000"/>
                                        <p:tgtEl>
                                          <p:spTgt spid="8220"/>
                                        </p:tgtEl>
                                      </p:cBhvr>
                                    </p:animEffect>
                                  </p:childTnLst>
                                </p:cTn>
                              </p:par>
                            </p:childTnLst>
                          </p:cTn>
                        </p:par>
                        <p:par>
                          <p:cTn id="36" fill="hold">
                            <p:stCondLst>
                              <p:cond delay="8000"/>
                            </p:stCondLst>
                            <p:childTnLst>
                              <p:par>
                                <p:cTn id="37" presetID="3" presetClass="entr" presetSubtype="10" fill="hold" nodeType="afterEffect">
                                  <p:stCondLst>
                                    <p:cond delay="0"/>
                                  </p:stCondLst>
                                  <p:childTnLst>
                                    <p:set>
                                      <p:cBhvr>
                                        <p:cTn id="38" dur="1" fill="hold">
                                          <p:stCondLst>
                                            <p:cond delay="0"/>
                                          </p:stCondLst>
                                        </p:cTn>
                                        <p:tgtEl>
                                          <p:spTgt spid="8199"/>
                                        </p:tgtEl>
                                        <p:attrNameLst>
                                          <p:attrName>style.visibility</p:attrName>
                                        </p:attrNameLst>
                                      </p:cBhvr>
                                      <p:to>
                                        <p:strVal val="visible"/>
                                      </p:to>
                                    </p:set>
                                    <p:animEffect transition="in" filter="blinds(horizontal)">
                                      <p:cBhvr>
                                        <p:cTn id="39" dur="1000"/>
                                        <p:tgtEl>
                                          <p:spTgt spid="8199"/>
                                        </p:tgtEl>
                                      </p:cBhvr>
                                    </p:animEffect>
                                  </p:childTnLst>
                                </p:cTn>
                              </p:par>
                            </p:childTnLst>
                          </p:cTn>
                        </p:par>
                        <p:par>
                          <p:cTn id="40" fill="hold">
                            <p:stCondLst>
                              <p:cond delay="9000"/>
                            </p:stCondLst>
                            <p:childTnLst>
                              <p:par>
                                <p:cTn id="41" presetID="3" presetClass="entr" presetSubtype="10" fill="hold" nodeType="afterEffect">
                                  <p:stCondLst>
                                    <p:cond delay="0"/>
                                  </p:stCondLst>
                                  <p:childTnLst>
                                    <p:set>
                                      <p:cBhvr>
                                        <p:cTn id="42" dur="1" fill="hold">
                                          <p:stCondLst>
                                            <p:cond delay="0"/>
                                          </p:stCondLst>
                                        </p:cTn>
                                        <p:tgtEl>
                                          <p:spTgt spid="8215"/>
                                        </p:tgtEl>
                                        <p:attrNameLst>
                                          <p:attrName>style.visibility</p:attrName>
                                        </p:attrNameLst>
                                      </p:cBhvr>
                                      <p:to>
                                        <p:strVal val="visible"/>
                                      </p:to>
                                    </p:set>
                                    <p:animEffect transition="in" filter="blinds(horizontal)">
                                      <p:cBhvr>
                                        <p:cTn id="43" dur="1000"/>
                                        <p:tgtEl>
                                          <p:spTgt spid="8215"/>
                                        </p:tgtEl>
                                      </p:cBhvr>
                                    </p:animEffect>
                                  </p:childTnLst>
                                </p:cTn>
                              </p:par>
                            </p:childTnLst>
                          </p:cTn>
                        </p:par>
                        <p:par>
                          <p:cTn id="44" fill="hold">
                            <p:stCondLst>
                              <p:cond delay="10000"/>
                            </p:stCondLst>
                            <p:childTnLst>
                              <p:par>
                                <p:cTn id="45" presetID="53" presetClass="entr" presetSubtype="0" fill="hold" grpId="0" nodeType="afterEffect">
                                  <p:stCondLst>
                                    <p:cond delay="0"/>
                                  </p:stCondLst>
                                  <p:childTnLst>
                                    <p:set>
                                      <p:cBhvr>
                                        <p:cTn id="46" dur="1" fill="hold">
                                          <p:stCondLst>
                                            <p:cond delay="0"/>
                                          </p:stCondLst>
                                        </p:cTn>
                                        <p:tgtEl>
                                          <p:spTgt spid="8221"/>
                                        </p:tgtEl>
                                        <p:attrNameLst>
                                          <p:attrName>style.visibility</p:attrName>
                                        </p:attrNameLst>
                                      </p:cBhvr>
                                      <p:to>
                                        <p:strVal val="visible"/>
                                      </p:to>
                                    </p:set>
                                    <p:anim calcmode="lin" valueType="num">
                                      <p:cBhvr>
                                        <p:cTn id="47" dur="1000" fill="hold"/>
                                        <p:tgtEl>
                                          <p:spTgt spid="8221"/>
                                        </p:tgtEl>
                                        <p:attrNameLst>
                                          <p:attrName>ppt_w</p:attrName>
                                        </p:attrNameLst>
                                      </p:cBhvr>
                                      <p:tavLst>
                                        <p:tav tm="0">
                                          <p:val>
                                            <p:fltVal val="0"/>
                                          </p:val>
                                        </p:tav>
                                        <p:tav tm="100000">
                                          <p:val>
                                            <p:strVal val="#ppt_w"/>
                                          </p:val>
                                        </p:tav>
                                      </p:tavLst>
                                    </p:anim>
                                    <p:anim calcmode="lin" valueType="num">
                                      <p:cBhvr>
                                        <p:cTn id="48" dur="1000" fill="hold"/>
                                        <p:tgtEl>
                                          <p:spTgt spid="8221"/>
                                        </p:tgtEl>
                                        <p:attrNameLst>
                                          <p:attrName>ppt_h</p:attrName>
                                        </p:attrNameLst>
                                      </p:cBhvr>
                                      <p:tavLst>
                                        <p:tav tm="0">
                                          <p:val>
                                            <p:fltVal val="0"/>
                                          </p:val>
                                        </p:tav>
                                        <p:tav tm="100000">
                                          <p:val>
                                            <p:strVal val="#ppt_h"/>
                                          </p:val>
                                        </p:tav>
                                      </p:tavLst>
                                    </p:anim>
                                    <p:animEffect transition="in" filter="fade">
                                      <p:cBhvr>
                                        <p:cTn id="49" dur="1000"/>
                                        <p:tgtEl>
                                          <p:spTgt spid="8221"/>
                                        </p:tgtEl>
                                      </p:cBhvr>
                                    </p:animEffect>
                                  </p:childTnLst>
                                </p:cTn>
                              </p:par>
                            </p:childTnLst>
                          </p:cTn>
                        </p:par>
                        <p:par>
                          <p:cTn id="50" fill="hold">
                            <p:stCondLst>
                              <p:cond delay="11000"/>
                            </p:stCondLst>
                            <p:childTnLst>
                              <p:par>
                                <p:cTn id="51" presetID="3" presetClass="entr" presetSubtype="10" fill="hold" grpId="0" nodeType="afterEffect">
                                  <p:stCondLst>
                                    <p:cond delay="0"/>
                                  </p:stCondLst>
                                  <p:childTnLst>
                                    <p:set>
                                      <p:cBhvr>
                                        <p:cTn id="52" dur="1" fill="hold">
                                          <p:stCondLst>
                                            <p:cond delay="0"/>
                                          </p:stCondLst>
                                        </p:cTn>
                                        <p:tgtEl>
                                          <p:spTgt spid="8214"/>
                                        </p:tgtEl>
                                        <p:attrNameLst>
                                          <p:attrName>style.visibility</p:attrName>
                                        </p:attrNameLst>
                                      </p:cBhvr>
                                      <p:to>
                                        <p:strVal val="visible"/>
                                      </p:to>
                                    </p:set>
                                    <p:animEffect transition="in" filter="blinds(horizontal)">
                                      <p:cBhvr>
                                        <p:cTn id="53" dur="1000"/>
                                        <p:tgtEl>
                                          <p:spTgt spid="821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8212"/>
                                        </p:tgtEl>
                                        <p:attrNameLst>
                                          <p:attrName>style.visibility</p:attrName>
                                        </p:attrNameLst>
                                      </p:cBhvr>
                                      <p:to>
                                        <p:strVal val="visible"/>
                                      </p:to>
                                    </p:set>
                                    <p:animEffect transition="in" filter="blinds(horizontal)">
                                      <p:cBhvr>
                                        <p:cTn id="56" dur="1000"/>
                                        <p:tgtEl>
                                          <p:spTgt spid="8212"/>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8210"/>
                                        </p:tgtEl>
                                        <p:attrNameLst>
                                          <p:attrName>style.visibility</p:attrName>
                                        </p:attrNameLst>
                                      </p:cBhvr>
                                      <p:to>
                                        <p:strVal val="visible"/>
                                      </p:to>
                                    </p:set>
                                    <p:animEffect transition="in" filter="blinds(horizontal)">
                                      <p:cBhvr>
                                        <p:cTn id="59" dur="1000"/>
                                        <p:tgtEl>
                                          <p:spTgt spid="8210"/>
                                        </p:tgtEl>
                                      </p:cBhvr>
                                    </p:animEffect>
                                  </p:childTnLst>
                                </p:cTn>
                              </p:par>
                            </p:childTnLst>
                          </p:cTn>
                        </p:par>
                        <p:par>
                          <p:cTn id="60" fill="hold">
                            <p:stCondLst>
                              <p:cond delay="12000"/>
                            </p:stCondLst>
                            <p:childTnLst>
                              <p:par>
                                <p:cTn id="61" presetID="53" presetClass="entr" presetSubtype="0" fill="hold" grpId="0" nodeType="afterEffect">
                                  <p:stCondLst>
                                    <p:cond delay="0"/>
                                  </p:stCondLst>
                                  <p:childTnLst>
                                    <p:set>
                                      <p:cBhvr>
                                        <p:cTn id="62" dur="1" fill="hold">
                                          <p:stCondLst>
                                            <p:cond delay="0"/>
                                          </p:stCondLst>
                                        </p:cTn>
                                        <p:tgtEl>
                                          <p:spTgt spid="8228"/>
                                        </p:tgtEl>
                                        <p:attrNameLst>
                                          <p:attrName>style.visibility</p:attrName>
                                        </p:attrNameLst>
                                      </p:cBhvr>
                                      <p:to>
                                        <p:strVal val="visible"/>
                                      </p:to>
                                    </p:set>
                                    <p:anim calcmode="lin" valueType="num">
                                      <p:cBhvr>
                                        <p:cTn id="63" dur="1000" fill="hold"/>
                                        <p:tgtEl>
                                          <p:spTgt spid="8228"/>
                                        </p:tgtEl>
                                        <p:attrNameLst>
                                          <p:attrName>ppt_w</p:attrName>
                                        </p:attrNameLst>
                                      </p:cBhvr>
                                      <p:tavLst>
                                        <p:tav tm="0">
                                          <p:val>
                                            <p:fltVal val="0"/>
                                          </p:val>
                                        </p:tav>
                                        <p:tav tm="100000">
                                          <p:val>
                                            <p:strVal val="#ppt_w"/>
                                          </p:val>
                                        </p:tav>
                                      </p:tavLst>
                                    </p:anim>
                                    <p:anim calcmode="lin" valueType="num">
                                      <p:cBhvr>
                                        <p:cTn id="64" dur="1000" fill="hold"/>
                                        <p:tgtEl>
                                          <p:spTgt spid="8228"/>
                                        </p:tgtEl>
                                        <p:attrNameLst>
                                          <p:attrName>ppt_h</p:attrName>
                                        </p:attrNameLst>
                                      </p:cBhvr>
                                      <p:tavLst>
                                        <p:tav tm="0">
                                          <p:val>
                                            <p:fltVal val="0"/>
                                          </p:val>
                                        </p:tav>
                                        <p:tav tm="100000">
                                          <p:val>
                                            <p:strVal val="#ppt_h"/>
                                          </p:val>
                                        </p:tav>
                                      </p:tavLst>
                                    </p:anim>
                                    <p:animEffect transition="in" filter="fade">
                                      <p:cBhvr>
                                        <p:cTn id="65" dur="1000"/>
                                        <p:tgtEl>
                                          <p:spTgt spid="8228"/>
                                        </p:tgtEl>
                                      </p:cBhvr>
                                    </p:animEffect>
                                  </p:childTnLst>
                                </p:cTn>
                              </p:par>
                            </p:childTnLst>
                          </p:cTn>
                        </p:par>
                        <p:par>
                          <p:cTn id="66" fill="hold">
                            <p:stCondLst>
                              <p:cond delay="13000"/>
                            </p:stCondLst>
                            <p:childTnLst>
                              <p:par>
                                <p:cTn id="67" presetID="15" presetClass="entr" presetSubtype="0" fill="hold" nodeType="afterEffect">
                                  <p:stCondLst>
                                    <p:cond delay="0"/>
                                  </p:stCondLst>
                                  <p:childTnLst>
                                    <p:set>
                                      <p:cBhvr>
                                        <p:cTn id="68" dur="1" fill="hold">
                                          <p:stCondLst>
                                            <p:cond delay="0"/>
                                          </p:stCondLst>
                                        </p:cTn>
                                        <p:tgtEl>
                                          <p:spTgt spid="8203"/>
                                        </p:tgtEl>
                                        <p:attrNameLst>
                                          <p:attrName>style.visibility</p:attrName>
                                        </p:attrNameLst>
                                      </p:cBhvr>
                                      <p:to>
                                        <p:strVal val="visible"/>
                                      </p:to>
                                    </p:set>
                                    <p:anim calcmode="lin" valueType="num">
                                      <p:cBhvr>
                                        <p:cTn id="69" dur="2000" fill="hold"/>
                                        <p:tgtEl>
                                          <p:spTgt spid="8203"/>
                                        </p:tgtEl>
                                        <p:attrNameLst>
                                          <p:attrName>ppt_w</p:attrName>
                                        </p:attrNameLst>
                                      </p:cBhvr>
                                      <p:tavLst>
                                        <p:tav tm="0">
                                          <p:val>
                                            <p:fltVal val="0"/>
                                          </p:val>
                                        </p:tav>
                                        <p:tav tm="100000">
                                          <p:val>
                                            <p:strVal val="#ppt_w"/>
                                          </p:val>
                                        </p:tav>
                                      </p:tavLst>
                                    </p:anim>
                                    <p:anim calcmode="lin" valueType="num">
                                      <p:cBhvr>
                                        <p:cTn id="70" dur="2000" fill="hold"/>
                                        <p:tgtEl>
                                          <p:spTgt spid="8203"/>
                                        </p:tgtEl>
                                        <p:attrNameLst>
                                          <p:attrName>ppt_h</p:attrName>
                                        </p:attrNameLst>
                                      </p:cBhvr>
                                      <p:tavLst>
                                        <p:tav tm="0">
                                          <p:val>
                                            <p:fltVal val="0"/>
                                          </p:val>
                                        </p:tav>
                                        <p:tav tm="100000">
                                          <p:val>
                                            <p:strVal val="#ppt_h"/>
                                          </p:val>
                                        </p:tav>
                                      </p:tavLst>
                                    </p:anim>
                                    <p:anim calcmode="lin" valueType="num">
                                      <p:cBhvr>
                                        <p:cTn id="71" dur="2000" fill="hold"/>
                                        <p:tgtEl>
                                          <p:spTgt spid="8203"/>
                                        </p:tgtEl>
                                        <p:attrNameLst>
                                          <p:attrName>ppt_x</p:attrName>
                                        </p:attrNameLst>
                                      </p:cBhvr>
                                      <p:tavLst>
                                        <p:tav tm="0" fmla="#ppt_x+(cos(-2*pi*(1-$))*-#ppt_x-sin(-2*pi*(1-$))*(1-#ppt_y))*(1-$)">
                                          <p:val>
                                            <p:fltVal val="0"/>
                                          </p:val>
                                        </p:tav>
                                        <p:tav tm="100000">
                                          <p:val>
                                            <p:fltVal val="1"/>
                                          </p:val>
                                        </p:tav>
                                      </p:tavLst>
                                    </p:anim>
                                    <p:anim calcmode="lin" valueType="num">
                                      <p:cBhvr>
                                        <p:cTn id="72" dur="2000" fill="hold"/>
                                        <p:tgtEl>
                                          <p:spTgt spid="8203"/>
                                        </p:tgtEl>
                                        <p:attrNameLst>
                                          <p:attrName>ppt_y</p:attrName>
                                        </p:attrNameLst>
                                      </p:cBhvr>
                                      <p:tavLst>
                                        <p:tav tm="0" fmla="#ppt_y+(sin(-2*pi*(1-$))*-#ppt_x+cos(-2*pi*(1-$))*(1-#ppt_y))*(1-$)">
                                          <p:val>
                                            <p:fltVal val="0"/>
                                          </p:val>
                                        </p:tav>
                                        <p:tav tm="100000">
                                          <p:val>
                                            <p:fltVal val="1"/>
                                          </p:val>
                                        </p:tav>
                                      </p:tavLst>
                                    </p:anim>
                                  </p:childTnLst>
                                </p:cTn>
                              </p:par>
                            </p:childTnLst>
                          </p:cTn>
                        </p:par>
                        <p:par>
                          <p:cTn id="73" fill="hold">
                            <p:stCondLst>
                              <p:cond delay="15000"/>
                            </p:stCondLst>
                            <p:childTnLst>
                              <p:par>
                                <p:cTn id="74" presetID="53" presetClass="entr" presetSubtype="0" fill="hold" grpId="0" nodeType="afterEffect">
                                  <p:stCondLst>
                                    <p:cond delay="0"/>
                                  </p:stCondLst>
                                  <p:childTnLst>
                                    <p:set>
                                      <p:cBhvr>
                                        <p:cTn id="75" dur="1" fill="hold">
                                          <p:stCondLst>
                                            <p:cond delay="0"/>
                                          </p:stCondLst>
                                        </p:cTn>
                                        <p:tgtEl>
                                          <p:spTgt spid="8229"/>
                                        </p:tgtEl>
                                        <p:attrNameLst>
                                          <p:attrName>style.visibility</p:attrName>
                                        </p:attrNameLst>
                                      </p:cBhvr>
                                      <p:to>
                                        <p:strVal val="visible"/>
                                      </p:to>
                                    </p:set>
                                    <p:anim calcmode="lin" valueType="num">
                                      <p:cBhvr>
                                        <p:cTn id="76" dur="1000" fill="hold"/>
                                        <p:tgtEl>
                                          <p:spTgt spid="8229"/>
                                        </p:tgtEl>
                                        <p:attrNameLst>
                                          <p:attrName>ppt_w</p:attrName>
                                        </p:attrNameLst>
                                      </p:cBhvr>
                                      <p:tavLst>
                                        <p:tav tm="0">
                                          <p:val>
                                            <p:fltVal val="0"/>
                                          </p:val>
                                        </p:tav>
                                        <p:tav tm="100000">
                                          <p:val>
                                            <p:strVal val="#ppt_w"/>
                                          </p:val>
                                        </p:tav>
                                      </p:tavLst>
                                    </p:anim>
                                    <p:anim calcmode="lin" valueType="num">
                                      <p:cBhvr>
                                        <p:cTn id="77" dur="1000" fill="hold"/>
                                        <p:tgtEl>
                                          <p:spTgt spid="8229"/>
                                        </p:tgtEl>
                                        <p:attrNameLst>
                                          <p:attrName>ppt_h</p:attrName>
                                        </p:attrNameLst>
                                      </p:cBhvr>
                                      <p:tavLst>
                                        <p:tav tm="0">
                                          <p:val>
                                            <p:fltVal val="0"/>
                                          </p:val>
                                        </p:tav>
                                        <p:tav tm="100000">
                                          <p:val>
                                            <p:strVal val="#ppt_h"/>
                                          </p:val>
                                        </p:tav>
                                      </p:tavLst>
                                    </p:anim>
                                    <p:animEffect transition="in" filter="fade">
                                      <p:cBhvr>
                                        <p:cTn id="78" dur="1000"/>
                                        <p:tgtEl>
                                          <p:spTgt spid="8229"/>
                                        </p:tgtEl>
                                      </p:cBhvr>
                                    </p:animEffect>
                                  </p:childTnLst>
                                </p:cTn>
                              </p:par>
                            </p:childTnLst>
                          </p:cTn>
                        </p:par>
                        <p:par>
                          <p:cTn id="79" fill="hold">
                            <p:stCondLst>
                              <p:cond delay="16000"/>
                            </p:stCondLst>
                            <p:childTnLst>
                              <p:par>
                                <p:cTn id="80" presetID="15" presetClass="entr" presetSubtype="0" fill="hold" nodeType="afterEffect">
                                  <p:stCondLst>
                                    <p:cond delay="0"/>
                                  </p:stCondLst>
                                  <p:childTnLst>
                                    <p:set>
                                      <p:cBhvr>
                                        <p:cTn id="81" dur="1" fill="hold">
                                          <p:stCondLst>
                                            <p:cond delay="0"/>
                                          </p:stCondLst>
                                        </p:cTn>
                                        <p:tgtEl>
                                          <p:spTgt spid="8202"/>
                                        </p:tgtEl>
                                        <p:attrNameLst>
                                          <p:attrName>style.visibility</p:attrName>
                                        </p:attrNameLst>
                                      </p:cBhvr>
                                      <p:to>
                                        <p:strVal val="visible"/>
                                      </p:to>
                                    </p:set>
                                    <p:anim calcmode="lin" valueType="num">
                                      <p:cBhvr>
                                        <p:cTn id="82" dur="2000" fill="hold"/>
                                        <p:tgtEl>
                                          <p:spTgt spid="8202"/>
                                        </p:tgtEl>
                                        <p:attrNameLst>
                                          <p:attrName>ppt_w</p:attrName>
                                        </p:attrNameLst>
                                      </p:cBhvr>
                                      <p:tavLst>
                                        <p:tav tm="0">
                                          <p:val>
                                            <p:fltVal val="0"/>
                                          </p:val>
                                        </p:tav>
                                        <p:tav tm="100000">
                                          <p:val>
                                            <p:strVal val="#ppt_w"/>
                                          </p:val>
                                        </p:tav>
                                      </p:tavLst>
                                    </p:anim>
                                    <p:anim calcmode="lin" valueType="num">
                                      <p:cBhvr>
                                        <p:cTn id="83" dur="2000" fill="hold"/>
                                        <p:tgtEl>
                                          <p:spTgt spid="8202"/>
                                        </p:tgtEl>
                                        <p:attrNameLst>
                                          <p:attrName>ppt_h</p:attrName>
                                        </p:attrNameLst>
                                      </p:cBhvr>
                                      <p:tavLst>
                                        <p:tav tm="0">
                                          <p:val>
                                            <p:fltVal val="0"/>
                                          </p:val>
                                        </p:tav>
                                        <p:tav tm="100000">
                                          <p:val>
                                            <p:strVal val="#ppt_h"/>
                                          </p:val>
                                        </p:tav>
                                      </p:tavLst>
                                    </p:anim>
                                    <p:anim calcmode="lin" valueType="num">
                                      <p:cBhvr>
                                        <p:cTn id="84" dur="2000" fill="hold"/>
                                        <p:tgtEl>
                                          <p:spTgt spid="8202"/>
                                        </p:tgtEl>
                                        <p:attrNameLst>
                                          <p:attrName>ppt_x</p:attrName>
                                        </p:attrNameLst>
                                      </p:cBhvr>
                                      <p:tavLst>
                                        <p:tav tm="0" fmla="#ppt_x+(cos(-2*pi*(1-$))*-#ppt_x-sin(-2*pi*(1-$))*(1-#ppt_y))*(1-$)">
                                          <p:val>
                                            <p:fltVal val="0"/>
                                          </p:val>
                                        </p:tav>
                                        <p:tav tm="100000">
                                          <p:val>
                                            <p:fltVal val="1"/>
                                          </p:val>
                                        </p:tav>
                                      </p:tavLst>
                                    </p:anim>
                                    <p:anim calcmode="lin" valueType="num">
                                      <p:cBhvr>
                                        <p:cTn id="85" dur="2000" fill="hold"/>
                                        <p:tgtEl>
                                          <p:spTgt spid="8202"/>
                                        </p:tgtEl>
                                        <p:attrNameLst>
                                          <p:attrName>ppt_y</p:attrName>
                                        </p:attrNameLst>
                                      </p:cBhvr>
                                      <p:tavLst>
                                        <p:tav tm="0" fmla="#ppt_y+(sin(-2*pi*(1-$))*-#ppt_x+cos(-2*pi*(1-$))*(1-#ppt_y))*(1-$)">
                                          <p:val>
                                            <p:fltVal val="0"/>
                                          </p:val>
                                        </p:tav>
                                        <p:tav tm="100000">
                                          <p:val>
                                            <p:fltVal val="1"/>
                                          </p:val>
                                        </p:tav>
                                      </p:tavLst>
                                    </p:anim>
                                  </p:childTnLst>
                                </p:cTn>
                              </p:par>
                            </p:childTnLst>
                          </p:cTn>
                        </p:par>
                        <p:par>
                          <p:cTn id="86" fill="hold">
                            <p:stCondLst>
                              <p:cond delay="18000"/>
                            </p:stCondLst>
                            <p:childTnLst>
                              <p:par>
                                <p:cTn id="87" presetID="53" presetClass="entr" presetSubtype="0" fill="hold" grpId="0" nodeType="afterEffect">
                                  <p:stCondLst>
                                    <p:cond delay="0"/>
                                  </p:stCondLst>
                                  <p:childTnLst>
                                    <p:set>
                                      <p:cBhvr>
                                        <p:cTn id="88" dur="1" fill="hold">
                                          <p:stCondLst>
                                            <p:cond delay="0"/>
                                          </p:stCondLst>
                                        </p:cTn>
                                        <p:tgtEl>
                                          <p:spTgt spid="8225"/>
                                        </p:tgtEl>
                                        <p:attrNameLst>
                                          <p:attrName>style.visibility</p:attrName>
                                        </p:attrNameLst>
                                      </p:cBhvr>
                                      <p:to>
                                        <p:strVal val="visible"/>
                                      </p:to>
                                    </p:set>
                                    <p:anim calcmode="lin" valueType="num">
                                      <p:cBhvr>
                                        <p:cTn id="89" dur="1000" fill="hold"/>
                                        <p:tgtEl>
                                          <p:spTgt spid="8225"/>
                                        </p:tgtEl>
                                        <p:attrNameLst>
                                          <p:attrName>ppt_w</p:attrName>
                                        </p:attrNameLst>
                                      </p:cBhvr>
                                      <p:tavLst>
                                        <p:tav tm="0">
                                          <p:val>
                                            <p:fltVal val="0"/>
                                          </p:val>
                                        </p:tav>
                                        <p:tav tm="100000">
                                          <p:val>
                                            <p:strVal val="#ppt_w"/>
                                          </p:val>
                                        </p:tav>
                                      </p:tavLst>
                                    </p:anim>
                                    <p:anim calcmode="lin" valueType="num">
                                      <p:cBhvr>
                                        <p:cTn id="90" dur="1000" fill="hold"/>
                                        <p:tgtEl>
                                          <p:spTgt spid="8225"/>
                                        </p:tgtEl>
                                        <p:attrNameLst>
                                          <p:attrName>ppt_h</p:attrName>
                                        </p:attrNameLst>
                                      </p:cBhvr>
                                      <p:tavLst>
                                        <p:tav tm="0">
                                          <p:val>
                                            <p:fltVal val="0"/>
                                          </p:val>
                                        </p:tav>
                                        <p:tav tm="100000">
                                          <p:val>
                                            <p:strVal val="#ppt_h"/>
                                          </p:val>
                                        </p:tav>
                                      </p:tavLst>
                                    </p:anim>
                                    <p:animEffect transition="in" filter="fade">
                                      <p:cBhvr>
                                        <p:cTn id="91" dur="1000"/>
                                        <p:tgtEl>
                                          <p:spTgt spid="8225"/>
                                        </p:tgtEl>
                                      </p:cBhvr>
                                    </p:animEffect>
                                  </p:childTnLst>
                                </p:cTn>
                              </p:par>
                            </p:childTnLst>
                          </p:cTn>
                        </p:par>
                        <p:par>
                          <p:cTn id="92" fill="hold">
                            <p:stCondLst>
                              <p:cond delay="19000"/>
                            </p:stCondLst>
                            <p:childTnLst>
                              <p:par>
                                <p:cTn id="93" presetID="15" presetClass="entr" presetSubtype="0" fill="hold" nodeType="afterEffect">
                                  <p:stCondLst>
                                    <p:cond delay="0"/>
                                  </p:stCondLst>
                                  <p:childTnLst>
                                    <p:set>
                                      <p:cBhvr>
                                        <p:cTn id="94" dur="1" fill="hold">
                                          <p:stCondLst>
                                            <p:cond delay="0"/>
                                          </p:stCondLst>
                                        </p:cTn>
                                        <p:tgtEl>
                                          <p:spTgt spid="8205"/>
                                        </p:tgtEl>
                                        <p:attrNameLst>
                                          <p:attrName>style.visibility</p:attrName>
                                        </p:attrNameLst>
                                      </p:cBhvr>
                                      <p:to>
                                        <p:strVal val="visible"/>
                                      </p:to>
                                    </p:set>
                                    <p:anim calcmode="lin" valueType="num">
                                      <p:cBhvr>
                                        <p:cTn id="95" dur="2000" fill="hold"/>
                                        <p:tgtEl>
                                          <p:spTgt spid="8205"/>
                                        </p:tgtEl>
                                        <p:attrNameLst>
                                          <p:attrName>ppt_w</p:attrName>
                                        </p:attrNameLst>
                                      </p:cBhvr>
                                      <p:tavLst>
                                        <p:tav tm="0">
                                          <p:val>
                                            <p:fltVal val="0"/>
                                          </p:val>
                                        </p:tav>
                                        <p:tav tm="100000">
                                          <p:val>
                                            <p:strVal val="#ppt_w"/>
                                          </p:val>
                                        </p:tav>
                                      </p:tavLst>
                                    </p:anim>
                                    <p:anim calcmode="lin" valueType="num">
                                      <p:cBhvr>
                                        <p:cTn id="96" dur="2000" fill="hold"/>
                                        <p:tgtEl>
                                          <p:spTgt spid="8205"/>
                                        </p:tgtEl>
                                        <p:attrNameLst>
                                          <p:attrName>ppt_h</p:attrName>
                                        </p:attrNameLst>
                                      </p:cBhvr>
                                      <p:tavLst>
                                        <p:tav tm="0">
                                          <p:val>
                                            <p:fltVal val="0"/>
                                          </p:val>
                                        </p:tav>
                                        <p:tav tm="100000">
                                          <p:val>
                                            <p:strVal val="#ppt_h"/>
                                          </p:val>
                                        </p:tav>
                                      </p:tavLst>
                                    </p:anim>
                                    <p:anim calcmode="lin" valueType="num">
                                      <p:cBhvr>
                                        <p:cTn id="97" dur="2000" fill="hold"/>
                                        <p:tgtEl>
                                          <p:spTgt spid="8205"/>
                                        </p:tgtEl>
                                        <p:attrNameLst>
                                          <p:attrName>ppt_x</p:attrName>
                                        </p:attrNameLst>
                                      </p:cBhvr>
                                      <p:tavLst>
                                        <p:tav tm="0" fmla="#ppt_x+(cos(-2*pi*(1-$))*-#ppt_x-sin(-2*pi*(1-$))*(1-#ppt_y))*(1-$)">
                                          <p:val>
                                            <p:fltVal val="0"/>
                                          </p:val>
                                        </p:tav>
                                        <p:tav tm="100000">
                                          <p:val>
                                            <p:fltVal val="1"/>
                                          </p:val>
                                        </p:tav>
                                      </p:tavLst>
                                    </p:anim>
                                    <p:anim calcmode="lin" valueType="num">
                                      <p:cBhvr>
                                        <p:cTn id="98" dur="2000" fill="hold"/>
                                        <p:tgtEl>
                                          <p:spTgt spid="8205"/>
                                        </p:tgtEl>
                                        <p:attrNameLst>
                                          <p:attrName>ppt_y</p:attrName>
                                        </p:attrNameLst>
                                      </p:cBhvr>
                                      <p:tavLst>
                                        <p:tav tm="0" fmla="#ppt_y+(sin(-2*pi*(1-$))*-#ppt_x+cos(-2*pi*(1-$))*(1-#ppt_y))*(1-$)">
                                          <p:val>
                                            <p:fltVal val="0"/>
                                          </p:val>
                                        </p:tav>
                                        <p:tav tm="100000">
                                          <p:val>
                                            <p:fltVal val="1"/>
                                          </p:val>
                                        </p:tav>
                                      </p:tavLst>
                                    </p:anim>
                                  </p:childTnLst>
                                </p:cTn>
                              </p:par>
                              <p:par>
                                <p:cTn id="99" presetID="15" presetClass="entr" presetSubtype="0" fill="hold" grpId="0" nodeType="withEffect">
                                  <p:stCondLst>
                                    <p:cond delay="0"/>
                                  </p:stCondLst>
                                  <p:childTnLst>
                                    <p:set>
                                      <p:cBhvr>
                                        <p:cTn id="100" dur="1" fill="hold">
                                          <p:stCondLst>
                                            <p:cond delay="0"/>
                                          </p:stCondLst>
                                        </p:cTn>
                                        <p:tgtEl>
                                          <p:spTgt spid="8211"/>
                                        </p:tgtEl>
                                        <p:attrNameLst>
                                          <p:attrName>style.visibility</p:attrName>
                                        </p:attrNameLst>
                                      </p:cBhvr>
                                      <p:to>
                                        <p:strVal val="visible"/>
                                      </p:to>
                                    </p:set>
                                    <p:anim calcmode="lin" valueType="num">
                                      <p:cBhvr>
                                        <p:cTn id="101" dur="2000" fill="hold"/>
                                        <p:tgtEl>
                                          <p:spTgt spid="8211"/>
                                        </p:tgtEl>
                                        <p:attrNameLst>
                                          <p:attrName>ppt_w</p:attrName>
                                        </p:attrNameLst>
                                      </p:cBhvr>
                                      <p:tavLst>
                                        <p:tav tm="0">
                                          <p:val>
                                            <p:fltVal val="0"/>
                                          </p:val>
                                        </p:tav>
                                        <p:tav tm="100000">
                                          <p:val>
                                            <p:strVal val="#ppt_w"/>
                                          </p:val>
                                        </p:tav>
                                      </p:tavLst>
                                    </p:anim>
                                    <p:anim calcmode="lin" valueType="num">
                                      <p:cBhvr>
                                        <p:cTn id="102" dur="2000" fill="hold"/>
                                        <p:tgtEl>
                                          <p:spTgt spid="8211"/>
                                        </p:tgtEl>
                                        <p:attrNameLst>
                                          <p:attrName>ppt_h</p:attrName>
                                        </p:attrNameLst>
                                      </p:cBhvr>
                                      <p:tavLst>
                                        <p:tav tm="0">
                                          <p:val>
                                            <p:fltVal val="0"/>
                                          </p:val>
                                        </p:tav>
                                        <p:tav tm="100000">
                                          <p:val>
                                            <p:strVal val="#ppt_h"/>
                                          </p:val>
                                        </p:tav>
                                      </p:tavLst>
                                    </p:anim>
                                    <p:anim calcmode="lin" valueType="num">
                                      <p:cBhvr>
                                        <p:cTn id="103" dur="2000" fill="hold"/>
                                        <p:tgtEl>
                                          <p:spTgt spid="8211"/>
                                        </p:tgtEl>
                                        <p:attrNameLst>
                                          <p:attrName>ppt_x</p:attrName>
                                        </p:attrNameLst>
                                      </p:cBhvr>
                                      <p:tavLst>
                                        <p:tav tm="0" fmla="#ppt_x+(cos(-2*pi*(1-$))*-#ppt_x-sin(-2*pi*(1-$))*(1-#ppt_y))*(1-$)">
                                          <p:val>
                                            <p:fltVal val="0"/>
                                          </p:val>
                                        </p:tav>
                                        <p:tav tm="100000">
                                          <p:val>
                                            <p:fltVal val="1"/>
                                          </p:val>
                                        </p:tav>
                                      </p:tavLst>
                                    </p:anim>
                                    <p:anim calcmode="lin" valueType="num">
                                      <p:cBhvr>
                                        <p:cTn id="104" dur="2000" fill="hold"/>
                                        <p:tgtEl>
                                          <p:spTgt spid="82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0" grpId="0" animBg="1"/>
      <p:bldP spid="8211" grpId="0" animBg="1"/>
      <p:bldP spid="8212" grpId="0" animBg="1"/>
      <p:bldP spid="8214" grpId="0" animBg="1"/>
      <p:bldP spid="8218" grpId="0" animBg="1"/>
      <p:bldP spid="8219" grpId="0" animBg="1"/>
      <p:bldP spid="8220" grpId="0" animBg="1"/>
      <p:bldP spid="8221" grpId="0" animBg="1"/>
      <p:bldP spid="8225" grpId="0" animBg="1"/>
      <p:bldP spid="8228" grpId="0" animBg="1"/>
      <p:bldP spid="82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33CCFF"/>
            </a:gs>
          </a:gsLst>
          <a:lin ang="5400000" scaled="1"/>
        </a:gradFill>
        <a:effectLst/>
      </p:bgPr>
    </p:bg>
    <p:spTree>
      <p:nvGrpSpPr>
        <p:cNvPr id="1" name=""/>
        <p:cNvGrpSpPr/>
        <p:nvPr/>
      </p:nvGrpSpPr>
      <p:grpSpPr>
        <a:xfrm>
          <a:off x="0" y="0"/>
          <a:ext cx="0" cy="0"/>
          <a:chOff x="0" y="0"/>
          <a:chExt cx="0" cy="0"/>
        </a:xfrm>
      </p:grpSpPr>
      <p:sp>
        <p:nvSpPr>
          <p:cNvPr id="10245" name="WordArt 5"/>
          <p:cNvSpPr>
            <a:spLocks noChangeArrowheads="1" noChangeShapeType="1" noTextEdit="1"/>
          </p:cNvSpPr>
          <p:nvPr/>
        </p:nvSpPr>
        <p:spPr bwMode="auto">
          <a:xfrm>
            <a:off x="1258888" y="260350"/>
            <a:ext cx="7634287" cy="1081088"/>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Человек  родился !</a:t>
            </a:r>
          </a:p>
        </p:txBody>
      </p:sp>
      <p:sp>
        <p:nvSpPr>
          <p:cNvPr id="10246" name="Text Box 6"/>
          <p:cNvSpPr txBox="1">
            <a:spLocks noChangeArrowheads="1"/>
          </p:cNvSpPr>
          <p:nvPr/>
        </p:nvSpPr>
        <p:spPr bwMode="auto">
          <a:xfrm>
            <a:off x="0" y="1412875"/>
            <a:ext cx="9144000" cy="1800225"/>
          </a:xfrm>
          <a:prstGeom prst="rect">
            <a:avLst/>
          </a:prstGeom>
          <a:noFill/>
          <a:ln w="9525">
            <a:noFill/>
            <a:miter lim="800000"/>
            <a:headEnd/>
            <a:tailEnd/>
          </a:ln>
          <a:effectLst/>
        </p:spPr>
        <p:txBody>
          <a:bodyPr>
            <a:spAutoFit/>
          </a:bodyPr>
          <a:lstStyle/>
          <a:p>
            <a:r>
              <a:rPr lang="ru-RU" b="1">
                <a:solidFill>
                  <a:srgbClr val="3333FF"/>
                </a:solidFill>
              </a:rPr>
              <a:t>Только что родившийся человек ещё не может</a:t>
            </a:r>
          </a:p>
          <a:p>
            <a:r>
              <a:rPr lang="ru-RU" b="1">
                <a:solidFill>
                  <a:srgbClr val="3333FF"/>
                </a:solidFill>
              </a:rPr>
              <a:t>мыслить, говорить, трудиться. Что бы научится</a:t>
            </a:r>
          </a:p>
          <a:p>
            <a:r>
              <a:rPr lang="ru-RU" b="1">
                <a:solidFill>
                  <a:srgbClr val="3333FF"/>
                </a:solidFill>
              </a:rPr>
              <a:t>всему этому, человек должен жить среди людей.</a:t>
            </a:r>
            <a:r>
              <a:rPr lang="ru-RU" b="1"/>
              <a:t/>
            </a:r>
            <a:br>
              <a:rPr lang="ru-RU" b="1"/>
            </a:br>
            <a:endParaRPr lang="ru-RU" b="1"/>
          </a:p>
        </p:txBody>
      </p:sp>
      <p:sp>
        <p:nvSpPr>
          <p:cNvPr id="10247" name="Text Box 7"/>
          <p:cNvSpPr txBox="1">
            <a:spLocks noChangeArrowheads="1"/>
          </p:cNvSpPr>
          <p:nvPr/>
        </p:nvSpPr>
        <p:spPr bwMode="auto">
          <a:xfrm>
            <a:off x="0" y="2924175"/>
            <a:ext cx="8172450" cy="1373188"/>
          </a:xfrm>
          <a:prstGeom prst="rect">
            <a:avLst/>
          </a:prstGeom>
          <a:noFill/>
          <a:ln w="9525">
            <a:noFill/>
            <a:miter lim="800000"/>
            <a:headEnd/>
            <a:tailEnd/>
          </a:ln>
          <a:effectLst/>
        </p:spPr>
        <p:txBody>
          <a:bodyPr>
            <a:spAutoFit/>
          </a:bodyPr>
          <a:lstStyle/>
          <a:p>
            <a:r>
              <a:rPr lang="ru-RU" b="1">
                <a:solidFill>
                  <a:srgbClr val="3333FF"/>
                </a:solidFill>
              </a:rPr>
              <a:t>Человек родился… Он совсем маленький, </a:t>
            </a:r>
          </a:p>
          <a:p>
            <a:r>
              <a:rPr lang="ru-RU" b="1">
                <a:solidFill>
                  <a:srgbClr val="3333FF"/>
                </a:solidFill>
              </a:rPr>
              <a:t>беспомощный. Сейчас жизнь его полностью </a:t>
            </a:r>
          </a:p>
          <a:p>
            <a:r>
              <a:rPr lang="ru-RU" b="1">
                <a:solidFill>
                  <a:srgbClr val="3333FF"/>
                </a:solidFill>
              </a:rPr>
              <a:t>зависит от заботы взрослых.</a:t>
            </a:r>
          </a:p>
        </p:txBody>
      </p:sp>
      <p:sp>
        <p:nvSpPr>
          <p:cNvPr id="10248" name="Text Box 8"/>
          <p:cNvSpPr txBox="1">
            <a:spLocks noChangeArrowheads="1"/>
          </p:cNvSpPr>
          <p:nvPr/>
        </p:nvSpPr>
        <p:spPr bwMode="auto">
          <a:xfrm>
            <a:off x="0" y="4365625"/>
            <a:ext cx="8955088" cy="1800225"/>
          </a:xfrm>
          <a:prstGeom prst="rect">
            <a:avLst/>
          </a:prstGeom>
          <a:noFill/>
          <a:ln w="9525">
            <a:noFill/>
            <a:miter lim="800000"/>
            <a:headEnd/>
            <a:tailEnd/>
          </a:ln>
          <a:effectLst/>
        </p:spPr>
        <p:txBody>
          <a:bodyPr wrap="none">
            <a:spAutoFit/>
          </a:bodyPr>
          <a:lstStyle/>
          <a:p>
            <a:r>
              <a:rPr lang="ru-RU" b="1">
                <a:solidFill>
                  <a:srgbClr val="3333FF"/>
                </a:solidFill>
              </a:rPr>
              <a:t>Постепенно малыш начинает  садиться, ползать,</a:t>
            </a:r>
          </a:p>
          <a:p>
            <a:r>
              <a:rPr lang="ru-RU" b="1">
                <a:solidFill>
                  <a:srgbClr val="3333FF"/>
                </a:solidFill>
              </a:rPr>
              <a:t>вставать, ходить, произносить первые слова. И </a:t>
            </a:r>
          </a:p>
          <a:p>
            <a:r>
              <a:rPr lang="ru-RU" b="1">
                <a:solidFill>
                  <a:srgbClr val="3333FF"/>
                </a:solidFill>
              </a:rPr>
              <a:t>вот он уже идёт в ясли, детский сад, а потом и в </a:t>
            </a:r>
          </a:p>
          <a:p>
            <a:r>
              <a:rPr lang="ru-RU" b="1">
                <a:solidFill>
                  <a:srgbClr val="3333FF"/>
                </a:solidFill>
              </a:rPr>
              <a:t>школу.</a:t>
            </a:r>
          </a:p>
        </p:txBody>
      </p:sp>
      <p:pic>
        <p:nvPicPr>
          <p:cNvPr id="10249" name="Picture 9" descr="baby70"/>
          <p:cNvPicPr>
            <a:picLocks noChangeAspect="1" noChangeArrowheads="1" noCrop="1"/>
          </p:cNvPicPr>
          <p:nvPr/>
        </p:nvPicPr>
        <p:blipFill>
          <a:blip r:embed="rId2" cstate="print"/>
          <a:srcRect/>
          <a:stretch>
            <a:fillRect/>
          </a:stretch>
        </p:blipFill>
        <p:spPr bwMode="auto">
          <a:xfrm>
            <a:off x="0" y="188913"/>
            <a:ext cx="1419225" cy="1181100"/>
          </a:xfrm>
          <a:prstGeom prst="rect">
            <a:avLst/>
          </a:prstGeom>
          <a:noFill/>
        </p:spPr>
      </p:pic>
      <p:pic>
        <p:nvPicPr>
          <p:cNvPr id="10251" name="Picture 11" descr="human173"/>
          <p:cNvPicPr>
            <a:picLocks noChangeAspect="1" noChangeArrowheads="1" noCrop="1"/>
          </p:cNvPicPr>
          <p:nvPr/>
        </p:nvPicPr>
        <p:blipFill>
          <a:blip r:embed="rId3" cstate="print"/>
          <a:srcRect/>
          <a:stretch>
            <a:fillRect/>
          </a:stretch>
        </p:blipFill>
        <p:spPr bwMode="auto">
          <a:xfrm>
            <a:off x="7019925" y="4581525"/>
            <a:ext cx="1357313" cy="2276475"/>
          </a:xfrm>
          <a:prstGeom prst="rect">
            <a:avLst/>
          </a:prstGeom>
          <a:noFill/>
        </p:spPr>
      </p:pic>
      <p:pic>
        <p:nvPicPr>
          <p:cNvPr id="10252" name="Picture 12" descr="baby14"/>
          <p:cNvPicPr>
            <a:picLocks noChangeAspect="1" noChangeArrowheads="1" noCrop="1"/>
          </p:cNvPicPr>
          <p:nvPr/>
        </p:nvPicPr>
        <p:blipFill>
          <a:blip r:embed="rId4" cstate="print"/>
          <a:srcRect/>
          <a:stretch>
            <a:fillRect/>
          </a:stretch>
        </p:blipFill>
        <p:spPr bwMode="auto">
          <a:xfrm>
            <a:off x="1908175" y="5572125"/>
            <a:ext cx="1257300" cy="1285875"/>
          </a:xfrm>
          <a:prstGeom prst="rect">
            <a:avLst/>
          </a:prstGeom>
          <a:noFill/>
        </p:spPr>
      </p:pic>
      <p:pic>
        <p:nvPicPr>
          <p:cNvPr id="10253" name="Picture 13" descr="baby20"/>
          <p:cNvPicPr>
            <a:picLocks noChangeAspect="1" noChangeArrowheads="1" noCrop="1"/>
          </p:cNvPicPr>
          <p:nvPr/>
        </p:nvPicPr>
        <p:blipFill>
          <a:blip r:embed="rId5" cstate="print"/>
          <a:srcRect/>
          <a:stretch>
            <a:fillRect/>
          </a:stretch>
        </p:blipFill>
        <p:spPr bwMode="auto">
          <a:xfrm>
            <a:off x="4572000" y="5516563"/>
            <a:ext cx="952500" cy="13414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2000" fill="hold"/>
                                        <p:tgtEl>
                                          <p:spTgt spid="10245"/>
                                        </p:tgtEl>
                                        <p:attrNameLst>
                                          <p:attrName>ppt_w</p:attrName>
                                        </p:attrNameLst>
                                      </p:cBhvr>
                                      <p:tavLst>
                                        <p:tav tm="0">
                                          <p:val>
                                            <p:strVal val="#ppt_w*0.70"/>
                                          </p:val>
                                        </p:tav>
                                        <p:tav tm="100000">
                                          <p:val>
                                            <p:strVal val="#ppt_w"/>
                                          </p:val>
                                        </p:tav>
                                      </p:tavLst>
                                    </p:anim>
                                    <p:anim calcmode="lin" valueType="num">
                                      <p:cBhvr>
                                        <p:cTn id="8" dur="2000" fill="hold"/>
                                        <p:tgtEl>
                                          <p:spTgt spid="10245"/>
                                        </p:tgtEl>
                                        <p:attrNameLst>
                                          <p:attrName>ppt_h</p:attrName>
                                        </p:attrNameLst>
                                      </p:cBhvr>
                                      <p:tavLst>
                                        <p:tav tm="0">
                                          <p:val>
                                            <p:strVal val="#ppt_h"/>
                                          </p:val>
                                        </p:tav>
                                        <p:tav tm="100000">
                                          <p:val>
                                            <p:strVal val="#ppt_h"/>
                                          </p:val>
                                        </p:tav>
                                      </p:tavLst>
                                    </p:anim>
                                    <p:animEffect transition="in" filter="fade">
                                      <p:cBhvr>
                                        <p:cTn id="9" dur="2000"/>
                                        <p:tgtEl>
                                          <p:spTgt spid="10245"/>
                                        </p:tgtEl>
                                      </p:cBhvr>
                                    </p:animEffect>
                                  </p:childTnLst>
                                </p:cTn>
                              </p:par>
                            </p:childTnLst>
                          </p:cTn>
                        </p:par>
                        <p:par>
                          <p:cTn id="10" fill="hold">
                            <p:stCondLst>
                              <p:cond delay="2000"/>
                            </p:stCondLst>
                            <p:childTnLst>
                              <p:par>
                                <p:cTn id="11" presetID="29"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3000" fill="hold"/>
                                        <p:tgtEl>
                                          <p:spTgt spid="10246"/>
                                        </p:tgtEl>
                                        <p:attrNameLst>
                                          <p:attrName>ppt_x</p:attrName>
                                        </p:attrNameLst>
                                      </p:cBhvr>
                                      <p:tavLst>
                                        <p:tav tm="0">
                                          <p:val>
                                            <p:strVal val="#ppt_x-.2"/>
                                          </p:val>
                                        </p:tav>
                                        <p:tav tm="100000">
                                          <p:val>
                                            <p:strVal val="#ppt_x"/>
                                          </p:val>
                                        </p:tav>
                                      </p:tavLst>
                                    </p:anim>
                                    <p:anim calcmode="lin" valueType="num">
                                      <p:cBhvr>
                                        <p:cTn id="14" dur="3000" fill="hold"/>
                                        <p:tgtEl>
                                          <p:spTgt spid="10246"/>
                                        </p:tgtEl>
                                        <p:attrNameLst>
                                          <p:attrName>ppt_y</p:attrName>
                                        </p:attrNameLst>
                                      </p:cBhvr>
                                      <p:tavLst>
                                        <p:tav tm="0">
                                          <p:val>
                                            <p:strVal val="#ppt_y"/>
                                          </p:val>
                                        </p:tav>
                                        <p:tav tm="100000">
                                          <p:val>
                                            <p:strVal val="#ppt_y"/>
                                          </p:val>
                                        </p:tav>
                                      </p:tavLst>
                                    </p:anim>
                                    <p:animEffect transition="in" filter="wipe(right)" prLst="gradientSize: 0.1">
                                      <p:cBhvr>
                                        <p:cTn id="15" dur="3000"/>
                                        <p:tgtEl>
                                          <p:spTgt spid="10246"/>
                                        </p:tgtEl>
                                      </p:cBhvr>
                                    </p:animEffect>
                                  </p:childTnLst>
                                </p:cTn>
                              </p:par>
                            </p:childTnLst>
                          </p:cTn>
                        </p:par>
                        <p:par>
                          <p:cTn id="16" fill="hold">
                            <p:stCondLst>
                              <p:cond delay="5000"/>
                            </p:stCondLst>
                            <p:childTnLst>
                              <p:par>
                                <p:cTn id="17" presetID="29" presetClass="entr" presetSubtype="0" fill="hold" grpId="0" nodeType="afterEffect">
                                  <p:stCondLst>
                                    <p:cond delay="0"/>
                                  </p:stCondLst>
                                  <p:childTnLst>
                                    <p:set>
                                      <p:cBhvr>
                                        <p:cTn id="18" dur="1" fill="hold">
                                          <p:stCondLst>
                                            <p:cond delay="0"/>
                                          </p:stCondLst>
                                        </p:cTn>
                                        <p:tgtEl>
                                          <p:spTgt spid="10247"/>
                                        </p:tgtEl>
                                        <p:attrNameLst>
                                          <p:attrName>style.visibility</p:attrName>
                                        </p:attrNameLst>
                                      </p:cBhvr>
                                      <p:to>
                                        <p:strVal val="visible"/>
                                      </p:to>
                                    </p:set>
                                    <p:anim calcmode="lin" valueType="num">
                                      <p:cBhvr>
                                        <p:cTn id="19" dur="2000" fill="hold"/>
                                        <p:tgtEl>
                                          <p:spTgt spid="10247"/>
                                        </p:tgtEl>
                                        <p:attrNameLst>
                                          <p:attrName>ppt_x</p:attrName>
                                        </p:attrNameLst>
                                      </p:cBhvr>
                                      <p:tavLst>
                                        <p:tav tm="0">
                                          <p:val>
                                            <p:strVal val="#ppt_x-.2"/>
                                          </p:val>
                                        </p:tav>
                                        <p:tav tm="100000">
                                          <p:val>
                                            <p:strVal val="#ppt_x"/>
                                          </p:val>
                                        </p:tav>
                                      </p:tavLst>
                                    </p:anim>
                                    <p:anim calcmode="lin" valueType="num">
                                      <p:cBhvr>
                                        <p:cTn id="20" dur="2000" fill="hold"/>
                                        <p:tgtEl>
                                          <p:spTgt spid="10247"/>
                                        </p:tgtEl>
                                        <p:attrNameLst>
                                          <p:attrName>ppt_y</p:attrName>
                                        </p:attrNameLst>
                                      </p:cBhvr>
                                      <p:tavLst>
                                        <p:tav tm="0">
                                          <p:val>
                                            <p:strVal val="#ppt_y"/>
                                          </p:val>
                                        </p:tav>
                                        <p:tav tm="100000">
                                          <p:val>
                                            <p:strVal val="#ppt_y"/>
                                          </p:val>
                                        </p:tav>
                                      </p:tavLst>
                                    </p:anim>
                                    <p:animEffect transition="in" filter="wipe(right)" prLst="gradientSize: 0.1">
                                      <p:cBhvr>
                                        <p:cTn id="21" dur="2000"/>
                                        <p:tgtEl>
                                          <p:spTgt spid="10247"/>
                                        </p:tgtEl>
                                      </p:cBhvr>
                                    </p:animEffect>
                                  </p:childTnLst>
                                </p:cTn>
                              </p:par>
                            </p:childTnLst>
                          </p:cTn>
                        </p:par>
                        <p:par>
                          <p:cTn id="22" fill="hold">
                            <p:stCondLst>
                              <p:cond delay="7000"/>
                            </p:stCondLst>
                            <p:childTnLst>
                              <p:par>
                                <p:cTn id="23" presetID="29" presetClass="entr" presetSubtype="0" fill="hold" grpId="0" nodeType="afterEffect">
                                  <p:stCondLst>
                                    <p:cond delay="0"/>
                                  </p:stCondLst>
                                  <p:childTnLst>
                                    <p:set>
                                      <p:cBhvr>
                                        <p:cTn id="24" dur="1" fill="hold">
                                          <p:stCondLst>
                                            <p:cond delay="0"/>
                                          </p:stCondLst>
                                        </p:cTn>
                                        <p:tgtEl>
                                          <p:spTgt spid="10248"/>
                                        </p:tgtEl>
                                        <p:attrNameLst>
                                          <p:attrName>style.visibility</p:attrName>
                                        </p:attrNameLst>
                                      </p:cBhvr>
                                      <p:to>
                                        <p:strVal val="visible"/>
                                      </p:to>
                                    </p:set>
                                    <p:anim calcmode="lin" valueType="num">
                                      <p:cBhvr>
                                        <p:cTn id="25" dur="3000" fill="hold"/>
                                        <p:tgtEl>
                                          <p:spTgt spid="10248"/>
                                        </p:tgtEl>
                                        <p:attrNameLst>
                                          <p:attrName>ppt_x</p:attrName>
                                        </p:attrNameLst>
                                      </p:cBhvr>
                                      <p:tavLst>
                                        <p:tav tm="0">
                                          <p:val>
                                            <p:strVal val="#ppt_x-.2"/>
                                          </p:val>
                                        </p:tav>
                                        <p:tav tm="100000">
                                          <p:val>
                                            <p:strVal val="#ppt_x"/>
                                          </p:val>
                                        </p:tav>
                                      </p:tavLst>
                                    </p:anim>
                                    <p:anim calcmode="lin" valueType="num">
                                      <p:cBhvr>
                                        <p:cTn id="26" dur="3000" fill="hold"/>
                                        <p:tgtEl>
                                          <p:spTgt spid="10248"/>
                                        </p:tgtEl>
                                        <p:attrNameLst>
                                          <p:attrName>ppt_y</p:attrName>
                                        </p:attrNameLst>
                                      </p:cBhvr>
                                      <p:tavLst>
                                        <p:tav tm="0">
                                          <p:val>
                                            <p:strVal val="#ppt_y"/>
                                          </p:val>
                                        </p:tav>
                                        <p:tav tm="100000">
                                          <p:val>
                                            <p:strVal val="#ppt_y"/>
                                          </p:val>
                                        </p:tav>
                                      </p:tavLst>
                                    </p:anim>
                                    <p:animEffect transition="in" filter="wipe(right)" prLst="gradientSize: 0.1">
                                      <p:cBhvr>
                                        <p:cTn id="27" dur="3000"/>
                                        <p:tgtEl>
                                          <p:spTgt spid="10248"/>
                                        </p:tgtEl>
                                      </p:cBhvr>
                                    </p:animEffect>
                                  </p:childTnLst>
                                </p:cTn>
                              </p:par>
                            </p:childTnLst>
                          </p:cTn>
                        </p:par>
                        <p:par>
                          <p:cTn id="28" fill="hold">
                            <p:stCondLst>
                              <p:cond delay="10000"/>
                            </p:stCondLst>
                            <p:childTnLst>
                              <p:par>
                                <p:cTn id="29" presetID="15" presetClass="entr" presetSubtype="0" fill="hold" nodeType="afterEffect">
                                  <p:stCondLst>
                                    <p:cond delay="0"/>
                                  </p:stCondLst>
                                  <p:childTnLst>
                                    <p:set>
                                      <p:cBhvr>
                                        <p:cTn id="30" dur="1" fill="hold">
                                          <p:stCondLst>
                                            <p:cond delay="0"/>
                                          </p:stCondLst>
                                        </p:cTn>
                                        <p:tgtEl>
                                          <p:spTgt spid="10252"/>
                                        </p:tgtEl>
                                        <p:attrNameLst>
                                          <p:attrName>style.visibility</p:attrName>
                                        </p:attrNameLst>
                                      </p:cBhvr>
                                      <p:to>
                                        <p:strVal val="visible"/>
                                      </p:to>
                                    </p:set>
                                    <p:anim calcmode="lin" valueType="num">
                                      <p:cBhvr>
                                        <p:cTn id="31" dur="2000" fill="hold"/>
                                        <p:tgtEl>
                                          <p:spTgt spid="10252"/>
                                        </p:tgtEl>
                                        <p:attrNameLst>
                                          <p:attrName>ppt_w</p:attrName>
                                        </p:attrNameLst>
                                      </p:cBhvr>
                                      <p:tavLst>
                                        <p:tav tm="0">
                                          <p:val>
                                            <p:fltVal val="0"/>
                                          </p:val>
                                        </p:tav>
                                        <p:tav tm="100000">
                                          <p:val>
                                            <p:strVal val="#ppt_w"/>
                                          </p:val>
                                        </p:tav>
                                      </p:tavLst>
                                    </p:anim>
                                    <p:anim calcmode="lin" valueType="num">
                                      <p:cBhvr>
                                        <p:cTn id="32" dur="2000" fill="hold"/>
                                        <p:tgtEl>
                                          <p:spTgt spid="10252"/>
                                        </p:tgtEl>
                                        <p:attrNameLst>
                                          <p:attrName>ppt_h</p:attrName>
                                        </p:attrNameLst>
                                      </p:cBhvr>
                                      <p:tavLst>
                                        <p:tav tm="0">
                                          <p:val>
                                            <p:fltVal val="0"/>
                                          </p:val>
                                        </p:tav>
                                        <p:tav tm="100000">
                                          <p:val>
                                            <p:strVal val="#ppt_h"/>
                                          </p:val>
                                        </p:tav>
                                      </p:tavLst>
                                    </p:anim>
                                    <p:anim calcmode="lin" valueType="num">
                                      <p:cBhvr>
                                        <p:cTn id="33" dur="2000" fill="hold"/>
                                        <p:tgtEl>
                                          <p:spTgt spid="10252"/>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10252"/>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2000"/>
                            </p:stCondLst>
                            <p:childTnLst>
                              <p:par>
                                <p:cTn id="36" presetID="15" presetClass="entr" presetSubtype="0" fill="hold" nodeType="afterEffect">
                                  <p:stCondLst>
                                    <p:cond delay="0"/>
                                  </p:stCondLst>
                                  <p:childTnLst>
                                    <p:set>
                                      <p:cBhvr>
                                        <p:cTn id="37" dur="1" fill="hold">
                                          <p:stCondLst>
                                            <p:cond delay="0"/>
                                          </p:stCondLst>
                                        </p:cTn>
                                        <p:tgtEl>
                                          <p:spTgt spid="10253"/>
                                        </p:tgtEl>
                                        <p:attrNameLst>
                                          <p:attrName>style.visibility</p:attrName>
                                        </p:attrNameLst>
                                      </p:cBhvr>
                                      <p:to>
                                        <p:strVal val="visible"/>
                                      </p:to>
                                    </p:set>
                                    <p:anim calcmode="lin" valueType="num">
                                      <p:cBhvr>
                                        <p:cTn id="38" dur="2000" fill="hold"/>
                                        <p:tgtEl>
                                          <p:spTgt spid="10253"/>
                                        </p:tgtEl>
                                        <p:attrNameLst>
                                          <p:attrName>ppt_w</p:attrName>
                                        </p:attrNameLst>
                                      </p:cBhvr>
                                      <p:tavLst>
                                        <p:tav tm="0">
                                          <p:val>
                                            <p:fltVal val="0"/>
                                          </p:val>
                                        </p:tav>
                                        <p:tav tm="100000">
                                          <p:val>
                                            <p:strVal val="#ppt_w"/>
                                          </p:val>
                                        </p:tav>
                                      </p:tavLst>
                                    </p:anim>
                                    <p:anim calcmode="lin" valueType="num">
                                      <p:cBhvr>
                                        <p:cTn id="39" dur="2000" fill="hold"/>
                                        <p:tgtEl>
                                          <p:spTgt spid="10253"/>
                                        </p:tgtEl>
                                        <p:attrNameLst>
                                          <p:attrName>ppt_h</p:attrName>
                                        </p:attrNameLst>
                                      </p:cBhvr>
                                      <p:tavLst>
                                        <p:tav tm="0">
                                          <p:val>
                                            <p:fltVal val="0"/>
                                          </p:val>
                                        </p:tav>
                                        <p:tav tm="100000">
                                          <p:val>
                                            <p:strVal val="#ppt_h"/>
                                          </p:val>
                                        </p:tav>
                                      </p:tavLst>
                                    </p:anim>
                                    <p:anim calcmode="lin" valueType="num">
                                      <p:cBhvr>
                                        <p:cTn id="40" dur="2000" fill="hold"/>
                                        <p:tgtEl>
                                          <p:spTgt spid="10253"/>
                                        </p:tgtEl>
                                        <p:attrNameLst>
                                          <p:attrName>ppt_x</p:attrName>
                                        </p:attrNameLst>
                                      </p:cBhvr>
                                      <p:tavLst>
                                        <p:tav tm="0" fmla="#ppt_x+(cos(-2*pi*(1-$))*-#ppt_x-sin(-2*pi*(1-$))*(1-#ppt_y))*(1-$)">
                                          <p:val>
                                            <p:fltVal val="0"/>
                                          </p:val>
                                        </p:tav>
                                        <p:tav tm="100000">
                                          <p:val>
                                            <p:fltVal val="1"/>
                                          </p:val>
                                        </p:tav>
                                      </p:tavLst>
                                    </p:anim>
                                    <p:anim calcmode="lin" valueType="num">
                                      <p:cBhvr>
                                        <p:cTn id="41" dur="2000" fill="hold"/>
                                        <p:tgtEl>
                                          <p:spTgt spid="10253"/>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14000"/>
                            </p:stCondLst>
                            <p:childTnLst>
                              <p:par>
                                <p:cTn id="43" presetID="15" presetClass="entr" presetSubtype="0" fill="hold" nodeType="afterEffect">
                                  <p:stCondLst>
                                    <p:cond delay="0"/>
                                  </p:stCondLst>
                                  <p:childTnLst>
                                    <p:set>
                                      <p:cBhvr>
                                        <p:cTn id="44" dur="1" fill="hold">
                                          <p:stCondLst>
                                            <p:cond delay="0"/>
                                          </p:stCondLst>
                                        </p:cTn>
                                        <p:tgtEl>
                                          <p:spTgt spid="10251"/>
                                        </p:tgtEl>
                                        <p:attrNameLst>
                                          <p:attrName>style.visibility</p:attrName>
                                        </p:attrNameLst>
                                      </p:cBhvr>
                                      <p:to>
                                        <p:strVal val="visible"/>
                                      </p:to>
                                    </p:set>
                                    <p:anim calcmode="lin" valueType="num">
                                      <p:cBhvr>
                                        <p:cTn id="45" dur="2000" fill="hold"/>
                                        <p:tgtEl>
                                          <p:spTgt spid="10251"/>
                                        </p:tgtEl>
                                        <p:attrNameLst>
                                          <p:attrName>ppt_w</p:attrName>
                                        </p:attrNameLst>
                                      </p:cBhvr>
                                      <p:tavLst>
                                        <p:tav tm="0">
                                          <p:val>
                                            <p:fltVal val="0"/>
                                          </p:val>
                                        </p:tav>
                                        <p:tav tm="100000">
                                          <p:val>
                                            <p:strVal val="#ppt_w"/>
                                          </p:val>
                                        </p:tav>
                                      </p:tavLst>
                                    </p:anim>
                                    <p:anim calcmode="lin" valueType="num">
                                      <p:cBhvr>
                                        <p:cTn id="46" dur="2000" fill="hold"/>
                                        <p:tgtEl>
                                          <p:spTgt spid="10251"/>
                                        </p:tgtEl>
                                        <p:attrNameLst>
                                          <p:attrName>ppt_h</p:attrName>
                                        </p:attrNameLst>
                                      </p:cBhvr>
                                      <p:tavLst>
                                        <p:tav tm="0">
                                          <p:val>
                                            <p:fltVal val="0"/>
                                          </p:val>
                                        </p:tav>
                                        <p:tav tm="100000">
                                          <p:val>
                                            <p:strVal val="#ppt_h"/>
                                          </p:val>
                                        </p:tav>
                                      </p:tavLst>
                                    </p:anim>
                                    <p:anim calcmode="lin" valueType="num">
                                      <p:cBhvr>
                                        <p:cTn id="47" dur="2000" fill="hold"/>
                                        <p:tgtEl>
                                          <p:spTgt spid="10251"/>
                                        </p:tgtEl>
                                        <p:attrNameLst>
                                          <p:attrName>ppt_x</p:attrName>
                                        </p:attrNameLst>
                                      </p:cBhvr>
                                      <p:tavLst>
                                        <p:tav tm="0" fmla="#ppt_x+(cos(-2*pi*(1-$))*-#ppt_x-sin(-2*pi*(1-$))*(1-#ppt_y))*(1-$)">
                                          <p:val>
                                            <p:fltVal val="0"/>
                                          </p:val>
                                        </p:tav>
                                        <p:tav tm="100000">
                                          <p:val>
                                            <p:fltVal val="1"/>
                                          </p:val>
                                        </p:tav>
                                      </p:tavLst>
                                    </p:anim>
                                    <p:anim calcmode="lin" valueType="num">
                                      <p:cBhvr>
                                        <p:cTn id="48" dur="2000" fill="hold"/>
                                        <p:tgtEl>
                                          <p:spTgt spid="1025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10246" grpId="0"/>
      <p:bldP spid="10247" grpId="0"/>
      <p:bldP spid="1024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33CCFF"/>
            </a:gs>
            <a:gs pos="100000">
              <a:schemeClr val="bg1"/>
            </a:gs>
          </a:gsLst>
          <a:lin ang="5400000" scaled="1"/>
        </a:gradFill>
        <a:effectLst/>
      </p:bgPr>
    </p:bg>
    <p:spTree>
      <p:nvGrpSpPr>
        <p:cNvPr id="1" name=""/>
        <p:cNvGrpSpPr/>
        <p:nvPr/>
      </p:nvGrpSpPr>
      <p:grpSpPr>
        <a:xfrm>
          <a:off x="0" y="0"/>
          <a:ext cx="0" cy="0"/>
          <a:chOff x="0" y="0"/>
          <a:chExt cx="0" cy="0"/>
        </a:xfrm>
      </p:grpSpPr>
      <p:sp>
        <p:nvSpPr>
          <p:cNvPr id="11269" name="Text Box 5"/>
          <p:cNvSpPr txBox="1">
            <a:spLocks noChangeArrowheads="1"/>
          </p:cNvSpPr>
          <p:nvPr/>
        </p:nvSpPr>
        <p:spPr bwMode="auto">
          <a:xfrm>
            <a:off x="323850" y="1268413"/>
            <a:ext cx="8640763" cy="1144587"/>
          </a:xfrm>
          <a:prstGeom prst="rect">
            <a:avLst/>
          </a:prstGeom>
          <a:noFill/>
          <a:ln w="76200" cmpd="tri">
            <a:solidFill>
              <a:srgbClr val="3333FF"/>
            </a:solidFill>
            <a:miter lim="800000"/>
            <a:headEnd/>
            <a:tailEnd/>
          </a:ln>
          <a:effectLst/>
        </p:spPr>
        <p:txBody>
          <a:bodyPr>
            <a:spAutoFit/>
          </a:bodyPr>
          <a:lstStyle/>
          <a:p>
            <a:r>
              <a:rPr lang="ru-RU" b="1" i="1">
                <a:solidFill>
                  <a:srgbClr val="3333FF"/>
                </a:solidFill>
              </a:rPr>
              <a:t>Организм человека состоит из частей –</a:t>
            </a:r>
          </a:p>
          <a:p>
            <a:r>
              <a:rPr lang="ru-RU" sz="3600" b="1" i="1">
                <a:solidFill>
                  <a:srgbClr val="FF0000"/>
                </a:solidFill>
              </a:rPr>
              <a:t>органов.</a:t>
            </a:r>
          </a:p>
        </p:txBody>
      </p:sp>
      <p:sp>
        <p:nvSpPr>
          <p:cNvPr id="11270" name="Text Box 6"/>
          <p:cNvSpPr txBox="1">
            <a:spLocks noChangeArrowheads="1"/>
          </p:cNvSpPr>
          <p:nvPr/>
        </p:nvSpPr>
        <p:spPr bwMode="auto">
          <a:xfrm>
            <a:off x="323850" y="2636838"/>
            <a:ext cx="8642350" cy="1144587"/>
          </a:xfrm>
          <a:prstGeom prst="rect">
            <a:avLst/>
          </a:prstGeom>
          <a:noFill/>
          <a:ln w="76200" cmpd="tri">
            <a:solidFill>
              <a:srgbClr val="3333FF"/>
            </a:solidFill>
            <a:miter lim="800000"/>
            <a:headEnd/>
            <a:tailEnd/>
          </a:ln>
          <a:effectLst/>
        </p:spPr>
        <p:txBody>
          <a:bodyPr>
            <a:spAutoFit/>
          </a:bodyPr>
          <a:lstStyle/>
          <a:p>
            <a:r>
              <a:rPr lang="ru-RU" sz="3600" b="1" i="1">
                <a:solidFill>
                  <a:srgbClr val="FF0000"/>
                </a:solidFill>
              </a:rPr>
              <a:t>Организм</a:t>
            </a:r>
            <a:r>
              <a:rPr lang="ru-RU" sz="3200" b="1" i="1">
                <a:solidFill>
                  <a:srgbClr val="FF0000"/>
                </a:solidFill>
              </a:rPr>
              <a:t> </a:t>
            </a:r>
            <a:r>
              <a:rPr lang="ru-RU" b="1" i="1">
                <a:solidFill>
                  <a:srgbClr val="3333FF"/>
                </a:solidFill>
              </a:rPr>
              <a:t>–это сложная система органов и работа всех органов взаимосвязана.</a:t>
            </a:r>
          </a:p>
        </p:txBody>
      </p:sp>
      <p:sp>
        <p:nvSpPr>
          <p:cNvPr id="11271" name="Text Box 7"/>
          <p:cNvSpPr txBox="1">
            <a:spLocks noChangeArrowheads="1"/>
          </p:cNvSpPr>
          <p:nvPr/>
        </p:nvSpPr>
        <p:spPr bwMode="auto">
          <a:xfrm>
            <a:off x="1042988" y="4076700"/>
            <a:ext cx="7921625" cy="1144588"/>
          </a:xfrm>
          <a:prstGeom prst="rect">
            <a:avLst/>
          </a:prstGeom>
          <a:noFill/>
          <a:ln w="76200" cmpd="tri">
            <a:solidFill>
              <a:srgbClr val="3333FF"/>
            </a:solidFill>
            <a:miter lim="800000"/>
            <a:headEnd/>
            <a:tailEnd/>
          </a:ln>
          <a:effectLst/>
        </p:spPr>
        <p:txBody>
          <a:bodyPr>
            <a:spAutoFit/>
          </a:bodyPr>
          <a:lstStyle/>
          <a:p>
            <a:r>
              <a:rPr lang="ru-RU" b="1" i="1">
                <a:solidFill>
                  <a:srgbClr val="3333FF"/>
                </a:solidFill>
              </a:rPr>
              <a:t>Строение тела человека изучает наука –</a:t>
            </a:r>
          </a:p>
          <a:p>
            <a:r>
              <a:rPr lang="ru-RU" sz="3200" b="1" i="1">
                <a:solidFill>
                  <a:srgbClr val="FF0000"/>
                </a:solidFill>
              </a:rPr>
              <a:t> </a:t>
            </a:r>
            <a:r>
              <a:rPr lang="ru-RU" sz="3600" b="1" i="1">
                <a:solidFill>
                  <a:srgbClr val="FF0000"/>
                </a:solidFill>
              </a:rPr>
              <a:t>анатомия</a:t>
            </a:r>
            <a:r>
              <a:rPr lang="ru-RU" sz="3200" b="1" i="1">
                <a:solidFill>
                  <a:srgbClr val="FF0000"/>
                </a:solidFill>
              </a:rPr>
              <a:t>.</a:t>
            </a:r>
          </a:p>
        </p:txBody>
      </p:sp>
      <p:sp>
        <p:nvSpPr>
          <p:cNvPr id="11272" name="Text Box 8"/>
          <p:cNvSpPr txBox="1">
            <a:spLocks noChangeArrowheads="1"/>
          </p:cNvSpPr>
          <p:nvPr/>
        </p:nvSpPr>
        <p:spPr bwMode="auto">
          <a:xfrm>
            <a:off x="1619250" y="5516563"/>
            <a:ext cx="7345363" cy="1144587"/>
          </a:xfrm>
          <a:prstGeom prst="rect">
            <a:avLst/>
          </a:prstGeom>
          <a:noFill/>
          <a:ln w="76200" cmpd="tri">
            <a:solidFill>
              <a:srgbClr val="3333FF"/>
            </a:solidFill>
            <a:miter lim="800000"/>
            <a:headEnd/>
            <a:tailEnd/>
          </a:ln>
          <a:effectLst/>
        </p:spPr>
        <p:txBody>
          <a:bodyPr>
            <a:spAutoFit/>
          </a:bodyPr>
          <a:lstStyle/>
          <a:p>
            <a:r>
              <a:rPr lang="ru-RU" b="1" i="1">
                <a:solidFill>
                  <a:srgbClr val="3333FF"/>
                </a:solidFill>
              </a:rPr>
              <a:t>Работу внутренних органов человека </a:t>
            </a:r>
          </a:p>
          <a:p>
            <a:r>
              <a:rPr lang="ru-RU" b="1" i="1">
                <a:solidFill>
                  <a:srgbClr val="3333FF"/>
                </a:solidFill>
              </a:rPr>
              <a:t>изучает наука –</a:t>
            </a:r>
            <a:r>
              <a:rPr lang="ru-RU" sz="3200" b="1" i="1">
                <a:solidFill>
                  <a:srgbClr val="3333FF"/>
                </a:solidFill>
              </a:rPr>
              <a:t> </a:t>
            </a:r>
            <a:r>
              <a:rPr lang="ru-RU" sz="3600" b="1" i="1">
                <a:solidFill>
                  <a:srgbClr val="FF0000"/>
                </a:solidFill>
              </a:rPr>
              <a:t>физиология.</a:t>
            </a:r>
          </a:p>
        </p:txBody>
      </p:sp>
      <p:sp>
        <p:nvSpPr>
          <p:cNvPr id="11273" name="WordArt 9"/>
          <p:cNvSpPr>
            <a:spLocks noChangeArrowheads="1" noChangeShapeType="1" noTextEdit="1"/>
          </p:cNvSpPr>
          <p:nvPr/>
        </p:nvSpPr>
        <p:spPr bwMode="auto">
          <a:xfrm>
            <a:off x="179388" y="0"/>
            <a:ext cx="8785225" cy="1268413"/>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FF0000"/>
                </a:solidFill>
                <a:effectLst>
                  <a:outerShdw dist="125724" dir="18900000" algn="ctr" rotWithShape="0">
                    <a:srgbClr val="000099"/>
                  </a:outerShdw>
                </a:effectLst>
                <a:latin typeface="Impact"/>
              </a:rPr>
              <a:t>Тело  человека  это  сложный  организм .</a:t>
            </a:r>
          </a:p>
        </p:txBody>
      </p:sp>
      <p:pic>
        <p:nvPicPr>
          <p:cNvPr id="11276" name="Picture 12" descr="doc17"/>
          <p:cNvPicPr>
            <a:picLocks noChangeAspect="1" noChangeArrowheads="1" noCrop="1"/>
          </p:cNvPicPr>
          <p:nvPr/>
        </p:nvPicPr>
        <p:blipFill>
          <a:blip r:embed="rId2" cstate="print"/>
          <a:srcRect/>
          <a:stretch>
            <a:fillRect/>
          </a:stretch>
        </p:blipFill>
        <p:spPr bwMode="auto">
          <a:xfrm>
            <a:off x="0" y="4868863"/>
            <a:ext cx="1258888" cy="19891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p:cTn id="7" dur="2000" fill="hold"/>
                                        <p:tgtEl>
                                          <p:spTgt spid="11269"/>
                                        </p:tgtEl>
                                        <p:attrNameLst>
                                          <p:attrName>ppt_w</p:attrName>
                                        </p:attrNameLst>
                                      </p:cBhvr>
                                      <p:tavLst>
                                        <p:tav tm="0">
                                          <p:val>
                                            <p:strVal val="#ppt_w*0.70"/>
                                          </p:val>
                                        </p:tav>
                                        <p:tav tm="100000">
                                          <p:val>
                                            <p:strVal val="#ppt_w"/>
                                          </p:val>
                                        </p:tav>
                                      </p:tavLst>
                                    </p:anim>
                                    <p:anim calcmode="lin" valueType="num">
                                      <p:cBhvr>
                                        <p:cTn id="8" dur="2000" fill="hold"/>
                                        <p:tgtEl>
                                          <p:spTgt spid="11269"/>
                                        </p:tgtEl>
                                        <p:attrNameLst>
                                          <p:attrName>ppt_h</p:attrName>
                                        </p:attrNameLst>
                                      </p:cBhvr>
                                      <p:tavLst>
                                        <p:tav tm="0">
                                          <p:val>
                                            <p:strVal val="#ppt_h"/>
                                          </p:val>
                                        </p:tav>
                                        <p:tav tm="100000">
                                          <p:val>
                                            <p:strVal val="#ppt_h"/>
                                          </p:val>
                                        </p:tav>
                                      </p:tavLst>
                                    </p:anim>
                                    <p:animEffect transition="in" filter="fade">
                                      <p:cBhvr>
                                        <p:cTn id="9" dur="2000"/>
                                        <p:tgtEl>
                                          <p:spTgt spid="11269"/>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11270"/>
                                        </p:tgtEl>
                                        <p:attrNameLst>
                                          <p:attrName>style.visibility</p:attrName>
                                        </p:attrNameLst>
                                      </p:cBhvr>
                                      <p:to>
                                        <p:strVal val="visible"/>
                                      </p:to>
                                    </p:set>
                                    <p:anim calcmode="lin" valueType="num">
                                      <p:cBhvr>
                                        <p:cTn id="13" dur="2000" fill="hold"/>
                                        <p:tgtEl>
                                          <p:spTgt spid="11270"/>
                                        </p:tgtEl>
                                        <p:attrNameLst>
                                          <p:attrName>ppt_w</p:attrName>
                                        </p:attrNameLst>
                                      </p:cBhvr>
                                      <p:tavLst>
                                        <p:tav tm="0">
                                          <p:val>
                                            <p:strVal val="#ppt_w*0.70"/>
                                          </p:val>
                                        </p:tav>
                                        <p:tav tm="100000">
                                          <p:val>
                                            <p:strVal val="#ppt_w"/>
                                          </p:val>
                                        </p:tav>
                                      </p:tavLst>
                                    </p:anim>
                                    <p:anim calcmode="lin" valueType="num">
                                      <p:cBhvr>
                                        <p:cTn id="14" dur="2000" fill="hold"/>
                                        <p:tgtEl>
                                          <p:spTgt spid="11270"/>
                                        </p:tgtEl>
                                        <p:attrNameLst>
                                          <p:attrName>ppt_h</p:attrName>
                                        </p:attrNameLst>
                                      </p:cBhvr>
                                      <p:tavLst>
                                        <p:tav tm="0">
                                          <p:val>
                                            <p:strVal val="#ppt_h"/>
                                          </p:val>
                                        </p:tav>
                                        <p:tav tm="100000">
                                          <p:val>
                                            <p:strVal val="#ppt_h"/>
                                          </p:val>
                                        </p:tav>
                                      </p:tavLst>
                                    </p:anim>
                                    <p:animEffect transition="in" filter="fade">
                                      <p:cBhvr>
                                        <p:cTn id="15" dur="2000"/>
                                        <p:tgtEl>
                                          <p:spTgt spid="11270"/>
                                        </p:tgtEl>
                                      </p:cBhvr>
                                    </p:animEffect>
                                  </p:childTnLst>
                                </p:cTn>
                              </p:par>
                            </p:childTnLst>
                          </p:cTn>
                        </p:par>
                        <p:par>
                          <p:cTn id="16" fill="hold">
                            <p:stCondLst>
                              <p:cond delay="4000"/>
                            </p:stCondLst>
                            <p:childTnLst>
                              <p:par>
                                <p:cTn id="17" presetID="55" presetClass="entr" presetSubtype="0" fill="hold" grpId="0" nodeType="afterEffect">
                                  <p:stCondLst>
                                    <p:cond delay="0"/>
                                  </p:stCondLst>
                                  <p:childTnLst>
                                    <p:set>
                                      <p:cBhvr>
                                        <p:cTn id="18" dur="1" fill="hold">
                                          <p:stCondLst>
                                            <p:cond delay="0"/>
                                          </p:stCondLst>
                                        </p:cTn>
                                        <p:tgtEl>
                                          <p:spTgt spid="11271"/>
                                        </p:tgtEl>
                                        <p:attrNameLst>
                                          <p:attrName>style.visibility</p:attrName>
                                        </p:attrNameLst>
                                      </p:cBhvr>
                                      <p:to>
                                        <p:strVal val="visible"/>
                                      </p:to>
                                    </p:set>
                                    <p:anim calcmode="lin" valueType="num">
                                      <p:cBhvr>
                                        <p:cTn id="19" dur="2000" fill="hold"/>
                                        <p:tgtEl>
                                          <p:spTgt spid="11271"/>
                                        </p:tgtEl>
                                        <p:attrNameLst>
                                          <p:attrName>ppt_w</p:attrName>
                                        </p:attrNameLst>
                                      </p:cBhvr>
                                      <p:tavLst>
                                        <p:tav tm="0">
                                          <p:val>
                                            <p:strVal val="#ppt_w*0.70"/>
                                          </p:val>
                                        </p:tav>
                                        <p:tav tm="100000">
                                          <p:val>
                                            <p:strVal val="#ppt_w"/>
                                          </p:val>
                                        </p:tav>
                                      </p:tavLst>
                                    </p:anim>
                                    <p:anim calcmode="lin" valueType="num">
                                      <p:cBhvr>
                                        <p:cTn id="20" dur="2000" fill="hold"/>
                                        <p:tgtEl>
                                          <p:spTgt spid="11271"/>
                                        </p:tgtEl>
                                        <p:attrNameLst>
                                          <p:attrName>ppt_h</p:attrName>
                                        </p:attrNameLst>
                                      </p:cBhvr>
                                      <p:tavLst>
                                        <p:tav tm="0">
                                          <p:val>
                                            <p:strVal val="#ppt_h"/>
                                          </p:val>
                                        </p:tav>
                                        <p:tav tm="100000">
                                          <p:val>
                                            <p:strVal val="#ppt_h"/>
                                          </p:val>
                                        </p:tav>
                                      </p:tavLst>
                                    </p:anim>
                                    <p:animEffect transition="in" filter="fade">
                                      <p:cBhvr>
                                        <p:cTn id="21" dur="2000"/>
                                        <p:tgtEl>
                                          <p:spTgt spid="11271"/>
                                        </p:tgtEl>
                                      </p:cBhvr>
                                    </p:animEffect>
                                  </p:childTnLst>
                                </p:cTn>
                              </p:par>
                            </p:childTnLst>
                          </p:cTn>
                        </p:par>
                        <p:par>
                          <p:cTn id="22" fill="hold">
                            <p:stCondLst>
                              <p:cond delay="6000"/>
                            </p:stCondLst>
                            <p:childTnLst>
                              <p:par>
                                <p:cTn id="23" presetID="55" presetClass="entr" presetSubtype="0" fill="hold" grpId="0" nodeType="afterEffect">
                                  <p:stCondLst>
                                    <p:cond delay="0"/>
                                  </p:stCondLst>
                                  <p:childTnLst>
                                    <p:set>
                                      <p:cBhvr>
                                        <p:cTn id="24" dur="1" fill="hold">
                                          <p:stCondLst>
                                            <p:cond delay="0"/>
                                          </p:stCondLst>
                                        </p:cTn>
                                        <p:tgtEl>
                                          <p:spTgt spid="11272"/>
                                        </p:tgtEl>
                                        <p:attrNameLst>
                                          <p:attrName>style.visibility</p:attrName>
                                        </p:attrNameLst>
                                      </p:cBhvr>
                                      <p:to>
                                        <p:strVal val="visible"/>
                                      </p:to>
                                    </p:set>
                                    <p:anim calcmode="lin" valueType="num">
                                      <p:cBhvr>
                                        <p:cTn id="25" dur="2000" fill="hold"/>
                                        <p:tgtEl>
                                          <p:spTgt spid="11272"/>
                                        </p:tgtEl>
                                        <p:attrNameLst>
                                          <p:attrName>ppt_w</p:attrName>
                                        </p:attrNameLst>
                                      </p:cBhvr>
                                      <p:tavLst>
                                        <p:tav tm="0">
                                          <p:val>
                                            <p:strVal val="#ppt_w*0.70"/>
                                          </p:val>
                                        </p:tav>
                                        <p:tav tm="100000">
                                          <p:val>
                                            <p:strVal val="#ppt_w"/>
                                          </p:val>
                                        </p:tav>
                                      </p:tavLst>
                                    </p:anim>
                                    <p:anim calcmode="lin" valueType="num">
                                      <p:cBhvr>
                                        <p:cTn id="26" dur="2000" fill="hold"/>
                                        <p:tgtEl>
                                          <p:spTgt spid="11272"/>
                                        </p:tgtEl>
                                        <p:attrNameLst>
                                          <p:attrName>ppt_h</p:attrName>
                                        </p:attrNameLst>
                                      </p:cBhvr>
                                      <p:tavLst>
                                        <p:tav tm="0">
                                          <p:val>
                                            <p:strVal val="#ppt_h"/>
                                          </p:val>
                                        </p:tav>
                                        <p:tav tm="100000">
                                          <p:val>
                                            <p:strVal val="#ppt_h"/>
                                          </p:val>
                                        </p:tav>
                                      </p:tavLst>
                                    </p:anim>
                                    <p:animEffect transition="in" filter="fade">
                                      <p:cBhvr>
                                        <p:cTn id="27" dur="20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nimBg="1"/>
      <p:bldP spid="11270" grpId="0" animBg="1"/>
      <p:bldP spid="11271" grpId="0" animBg="1"/>
      <p:bldP spid="1127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99"/>
            </a:gs>
            <a:gs pos="50000">
              <a:srgbClr val="66FF66"/>
            </a:gs>
            <a:gs pos="100000">
              <a:srgbClr val="00CC99"/>
            </a:gs>
          </a:gsLst>
          <a:lin ang="5400000" scaled="1"/>
        </a:gradFill>
        <a:effectLst/>
      </p:bgPr>
    </p:bg>
    <p:spTree>
      <p:nvGrpSpPr>
        <p:cNvPr id="1" name=""/>
        <p:cNvGrpSpPr/>
        <p:nvPr/>
      </p:nvGrpSpPr>
      <p:grpSpPr>
        <a:xfrm>
          <a:off x="0" y="0"/>
          <a:ext cx="0" cy="0"/>
          <a:chOff x="0" y="0"/>
          <a:chExt cx="0" cy="0"/>
        </a:xfrm>
      </p:grpSpPr>
      <p:sp>
        <p:nvSpPr>
          <p:cNvPr id="12293" name="WordArt 5"/>
          <p:cNvSpPr>
            <a:spLocks noChangeArrowheads="1" noChangeShapeType="1" noTextEdit="1"/>
          </p:cNvSpPr>
          <p:nvPr/>
        </p:nvSpPr>
        <p:spPr bwMode="auto">
          <a:xfrm>
            <a:off x="468313" y="115888"/>
            <a:ext cx="8351837" cy="1152525"/>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Внутренние  органы  человека  .</a:t>
            </a:r>
          </a:p>
        </p:txBody>
      </p:sp>
      <p:pic>
        <p:nvPicPr>
          <p:cNvPr id="12294" name="Picture 6" descr="Внутренние органы человека"/>
          <p:cNvPicPr>
            <a:picLocks noChangeAspect="1" noChangeArrowheads="1"/>
          </p:cNvPicPr>
          <p:nvPr/>
        </p:nvPicPr>
        <p:blipFill>
          <a:blip r:embed="rId3" cstate="print"/>
          <a:srcRect/>
          <a:stretch>
            <a:fillRect/>
          </a:stretch>
        </p:blipFill>
        <p:spPr bwMode="auto">
          <a:xfrm>
            <a:off x="5867400" y="1196975"/>
            <a:ext cx="2663825" cy="5661025"/>
          </a:xfrm>
          <a:prstGeom prst="rect">
            <a:avLst/>
          </a:prstGeom>
          <a:solidFill>
            <a:srgbClr val="FF0000"/>
          </a:solidFill>
          <a:ln w="76200" cmpd="tri">
            <a:solidFill>
              <a:srgbClr val="3333FF"/>
            </a:solidFill>
            <a:miter lim="800000"/>
            <a:headEnd/>
            <a:tailEnd/>
          </a:ln>
        </p:spPr>
      </p:pic>
      <p:sp>
        <p:nvSpPr>
          <p:cNvPr id="12295" name="Text Box 7"/>
          <p:cNvSpPr txBox="1">
            <a:spLocks noChangeArrowheads="1"/>
          </p:cNvSpPr>
          <p:nvPr/>
        </p:nvSpPr>
        <p:spPr bwMode="auto">
          <a:xfrm>
            <a:off x="1547813" y="1268413"/>
            <a:ext cx="3332162" cy="579437"/>
          </a:xfrm>
          <a:prstGeom prst="rect">
            <a:avLst/>
          </a:prstGeom>
          <a:noFill/>
          <a:ln w="9525">
            <a:noFill/>
            <a:miter lim="800000"/>
            <a:headEnd/>
            <a:tailEnd/>
          </a:ln>
          <a:effectLst/>
        </p:spPr>
        <p:txBody>
          <a:bodyPr>
            <a:spAutoFit/>
          </a:bodyPr>
          <a:lstStyle/>
          <a:p>
            <a:r>
              <a:rPr lang="ru-RU" sz="3200" b="1" i="1" u="sng">
                <a:solidFill>
                  <a:srgbClr val="0066FF"/>
                </a:solidFill>
                <a:hlinkClick r:id="rId4" action="ppaction://hlinksldjump">
                  <a:snd r:embed="rId5" name="chimes.wav"/>
                </a:hlinkClick>
              </a:rPr>
              <a:t>Головной мозг</a:t>
            </a:r>
            <a:endParaRPr lang="ru-RU" sz="3200" b="1" i="1" u="sng">
              <a:solidFill>
                <a:srgbClr val="0066FF"/>
              </a:solidFill>
            </a:endParaRPr>
          </a:p>
        </p:txBody>
      </p:sp>
      <p:sp>
        <p:nvSpPr>
          <p:cNvPr id="12296" name="Text Box 8"/>
          <p:cNvSpPr txBox="1">
            <a:spLocks noChangeArrowheads="1"/>
          </p:cNvSpPr>
          <p:nvPr/>
        </p:nvSpPr>
        <p:spPr bwMode="auto">
          <a:xfrm>
            <a:off x="3563938" y="1844675"/>
            <a:ext cx="1585912" cy="579438"/>
          </a:xfrm>
          <a:prstGeom prst="rect">
            <a:avLst/>
          </a:prstGeom>
          <a:noFill/>
          <a:ln w="9525">
            <a:noFill/>
            <a:miter lim="800000"/>
            <a:headEnd/>
            <a:tailEnd/>
          </a:ln>
          <a:effectLst/>
        </p:spPr>
        <p:txBody>
          <a:bodyPr wrap="none">
            <a:spAutoFit/>
          </a:bodyPr>
          <a:lstStyle/>
          <a:p>
            <a:r>
              <a:rPr lang="ru-RU" sz="3200" b="1" i="1">
                <a:solidFill>
                  <a:srgbClr val="3333FF"/>
                </a:solidFill>
                <a:hlinkClick r:id="rId6" action="ppaction://hlinksldjump">
                  <a:snd r:embed="rId5" name="chimes.wav"/>
                </a:hlinkClick>
              </a:rPr>
              <a:t>Лёгкие</a:t>
            </a:r>
            <a:endParaRPr lang="ru-RU" sz="3200" b="1" i="1">
              <a:solidFill>
                <a:srgbClr val="3333FF"/>
              </a:solidFill>
            </a:endParaRPr>
          </a:p>
        </p:txBody>
      </p:sp>
      <p:sp>
        <p:nvSpPr>
          <p:cNvPr id="12297" name="Text Box 9"/>
          <p:cNvSpPr txBox="1">
            <a:spLocks noChangeArrowheads="1"/>
          </p:cNvSpPr>
          <p:nvPr/>
        </p:nvSpPr>
        <p:spPr bwMode="auto">
          <a:xfrm>
            <a:off x="3635375" y="2420938"/>
            <a:ext cx="1689100" cy="579437"/>
          </a:xfrm>
          <a:prstGeom prst="rect">
            <a:avLst/>
          </a:prstGeom>
          <a:noFill/>
          <a:ln w="9525">
            <a:noFill/>
            <a:miter lim="800000"/>
            <a:headEnd/>
            <a:tailEnd/>
          </a:ln>
          <a:effectLst/>
        </p:spPr>
        <p:txBody>
          <a:bodyPr wrap="none">
            <a:spAutoFit/>
          </a:bodyPr>
          <a:lstStyle/>
          <a:p>
            <a:r>
              <a:rPr lang="ru-RU" sz="3200" b="1" i="1">
                <a:solidFill>
                  <a:srgbClr val="3333FF"/>
                </a:solidFill>
                <a:hlinkClick r:id="rId7" action="ppaction://hlinksldjump">
                  <a:snd r:embed="rId5" name="chimes.wav"/>
                </a:hlinkClick>
              </a:rPr>
              <a:t>Сердце</a:t>
            </a:r>
            <a:endParaRPr lang="ru-RU" sz="3200" b="1" i="1">
              <a:solidFill>
                <a:srgbClr val="3333FF"/>
              </a:solidFill>
            </a:endParaRPr>
          </a:p>
        </p:txBody>
      </p:sp>
      <p:sp>
        <p:nvSpPr>
          <p:cNvPr id="12298" name="Text Box 10"/>
          <p:cNvSpPr txBox="1">
            <a:spLocks noChangeArrowheads="1"/>
          </p:cNvSpPr>
          <p:nvPr/>
        </p:nvSpPr>
        <p:spPr bwMode="auto">
          <a:xfrm>
            <a:off x="3419475" y="2924175"/>
            <a:ext cx="1651000" cy="579438"/>
          </a:xfrm>
          <a:prstGeom prst="rect">
            <a:avLst/>
          </a:prstGeom>
          <a:noFill/>
          <a:ln w="9525">
            <a:noFill/>
            <a:miter lim="800000"/>
            <a:headEnd/>
            <a:tailEnd/>
          </a:ln>
          <a:effectLst/>
        </p:spPr>
        <p:txBody>
          <a:bodyPr wrap="none">
            <a:spAutoFit/>
          </a:bodyPr>
          <a:lstStyle/>
          <a:p>
            <a:r>
              <a:rPr lang="ru-RU" sz="3200" b="1" i="1">
                <a:solidFill>
                  <a:srgbClr val="3333FF"/>
                </a:solidFill>
                <a:hlinkClick r:id="rId8" action="ppaction://hlinksldjump">
                  <a:snd r:embed="rId5" name="chimes.wav"/>
                </a:hlinkClick>
              </a:rPr>
              <a:t>Печень</a:t>
            </a:r>
            <a:endParaRPr lang="ru-RU" sz="3200" b="1" i="1">
              <a:solidFill>
                <a:srgbClr val="3333FF"/>
              </a:solidFill>
            </a:endParaRPr>
          </a:p>
        </p:txBody>
      </p:sp>
      <p:sp>
        <p:nvSpPr>
          <p:cNvPr id="12299" name="Text Box 11"/>
          <p:cNvSpPr txBox="1">
            <a:spLocks noChangeArrowheads="1"/>
          </p:cNvSpPr>
          <p:nvPr/>
        </p:nvSpPr>
        <p:spPr bwMode="auto">
          <a:xfrm>
            <a:off x="3348038" y="3860800"/>
            <a:ext cx="1968500" cy="579438"/>
          </a:xfrm>
          <a:prstGeom prst="rect">
            <a:avLst/>
          </a:prstGeom>
          <a:noFill/>
          <a:ln w="9525">
            <a:noFill/>
            <a:miter lim="800000"/>
            <a:headEnd/>
            <a:tailEnd/>
          </a:ln>
          <a:effectLst/>
        </p:spPr>
        <p:txBody>
          <a:bodyPr wrap="none">
            <a:spAutoFit/>
          </a:bodyPr>
          <a:lstStyle/>
          <a:p>
            <a:r>
              <a:rPr lang="ru-RU" sz="3200" b="1" i="1">
                <a:solidFill>
                  <a:srgbClr val="3333FF"/>
                </a:solidFill>
                <a:hlinkClick r:id="rId9" action="ppaction://hlinksldjump">
                  <a:snd r:embed="rId5" name="chimes.wav"/>
                </a:hlinkClick>
              </a:rPr>
              <a:t>Желудок</a:t>
            </a:r>
            <a:endParaRPr lang="ru-RU" sz="3200" b="1" i="1">
              <a:solidFill>
                <a:srgbClr val="3333FF"/>
              </a:solidFill>
            </a:endParaRPr>
          </a:p>
        </p:txBody>
      </p:sp>
      <p:sp>
        <p:nvSpPr>
          <p:cNvPr id="12300" name="Text Box 12"/>
          <p:cNvSpPr txBox="1">
            <a:spLocks noChangeArrowheads="1"/>
          </p:cNvSpPr>
          <p:nvPr/>
        </p:nvSpPr>
        <p:spPr bwMode="auto">
          <a:xfrm>
            <a:off x="2771775" y="4365625"/>
            <a:ext cx="2205038" cy="579438"/>
          </a:xfrm>
          <a:prstGeom prst="rect">
            <a:avLst/>
          </a:prstGeom>
          <a:noFill/>
          <a:ln w="9525">
            <a:noFill/>
            <a:miter lim="800000"/>
            <a:headEnd/>
            <a:tailEnd/>
          </a:ln>
          <a:effectLst/>
        </p:spPr>
        <p:txBody>
          <a:bodyPr wrap="none">
            <a:spAutoFit/>
          </a:bodyPr>
          <a:lstStyle/>
          <a:p>
            <a:r>
              <a:rPr lang="ru-RU" sz="3200" b="1" i="1">
                <a:solidFill>
                  <a:schemeClr val="hlink"/>
                </a:solidFill>
              </a:rPr>
              <a:t>Кишечник</a:t>
            </a:r>
          </a:p>
        </p:txBody>
      </p:sp>
      <p:sp>
        <p:nvSpPr>
          <p:cNvPr id="12301" name="AutoShape 13"/>
          <p:cNvSpPr>
            <a:spLocks noChangeArrowheads="1"/>
          </p:cNvSpPr>
          <p:nvPr/>
        </p:nvSpPr>
        <p:spPr bwMode="auto">
          <a:xfrm>
            <a:off x="4787900" y="1700213"/>
            <a:ext cx="2016125" cy="73025"/>
          </a:xfrm>
          <a:prstGeom prst="rightArrow">
            <a:avLst>
              <a:gd name="adj1" fmla="val 50000"/>
              <a:gd name="adj2" fmla="val 690217"/>
            </a:avLst>
          </a:prstGeom>
          <a:solidFill>
            <a:srgbClr val="FF0000"/>
          </a:solidFill>
          <a:ln w="9525">
            <a:solidFill>
              <a:schemeClr val="tx1"/>
            </a:solidFill>
            <a:miter lim="800000"/>
            <a:headEnd/>
            <a:tailEnd/>
          </a:ln>
          <a:effectLst/>
        </p:spPr>
        <p:txBody>
          <a:bodyPr wrap="none" anchor="ctr"/>
          <a:lstStyle/>
          <a:p>
            <a:endParaRPr lang="ru-RU"/>
          </a:p>
        </p:txBody>
      </p:sp>
      <p:sp>
        <p:nvSpPr>
          <p:cNvPr id="12303" name="AutoShape 15"/>
          <p:cNvSpPr>
            <a:spLocks noChangeArrowheads="1"/>
          </p:cNvSpPr>
          <p:nvPr/>
        </p:nvSpPr>
        <p:spPr bwMode="auto">
          <a:xfrm rot="1494765">
            <a:off x="5076825" y="2492375"/>
            <a:ext cx="2016125" cy="73025"/>
          </a:xfrm>
          <a:prstGeom prst="rightArrow">
            <a:avLst>
              <a:gd name="adj1" fmla="val 50000"/>
              <a:gd name="adj2" fmla="val 690217"/>
            </a:avLst>
          </a:prstGeom>
          <a:solidFill>
            <a:srgbClr val="FF0000"/>
          </a:solidFill>
          <a:ln w="9525">
            <a:solidFill>
              <a:schemeClr val="tx1"/>
            </a:solidFill>
            <a:miter lim="800000"/>
            <a:headEnd/>
            <a:tailEnd/>
          </a:ln>
          <a:effectLst/>
        </p:spPr>
        <p:txBody>
          <a:bodyPr wrap="none" anchor="ctr"/>
          <a:lstStyle/>
          <a:p>
            <a:endParaRPr lang="ru-RU"/>
          </a:p>
        </p:txBody>
      </p:sp>
      <p:sp>
        <p:nvSpPr>
          <p:cNvPr id="12304" name="AutoShape 16"/>
          <p:cNvSpPr>
            <a:spLocks noChangeArrowheads="1"/>
          </p:cNvSpPr>
          <p:nvPr/>
        </p:nvSpPr>
        <p:spPr bwMode="auto">
          <a:xfrm rot="1494765">
            <a:off x="5233988" y="3144838"/>
            <a:ext cx="2016125" cy="71437"/>
          </a:xfrm>
          <a:prstGeom prst="rightArrow">
            <a:avLst>
              <a:gd name="adj1" fmla="val 50000"/>
              <a:gd name="adj2" fmla="val 705560"/>
            </a:avLst>
          </a:prstGeom>
          <a:solidFill>
            <a:srgbClr val="FF0000"/>
          </a:solidFill>
          <a:ln w="9525">
            <a:solidFill>
              <a:schemeClr val="tx1"/>
            </a:solidFill>
            <a:miter lim="800000"/>
            <a:headEnd/>
            <a:tailEnd/>
          </a:ln>
          <a:effectLst/>
        </p:spPr>
        <p:txBody>
          <a:bodyPr wrap="none" anchor="ctr"/>
          <a:lstStyle/>
          <a:p>
            <a:endParaRPr lang="ru-RU"/>
          </a:p>
        </p:txBody>
      </p:sp>
      <p:sp>
        <p:nvSpPr>
          <p:cNvPr id="12305" name="AutoShape 17"/>
          <p:cNvSpPr>
            <a:spLocks noChangeArrowheads="1"/>
          </p:cNvSpPr>
          <p:nvPr/>
        </p:nvSpPr>
        <p:spPr bwMode="auto">
          <a:xfrm rot="1494765">
            <a:off x="4873625" y="3576638"/>
            <a:ext cx="2016125" cy="71437"/>
          </a:xfrm>
          <a:prstGeom prst="rightArrow">
            <a:avLst>
              <a:gd name="adj1" fmla="val 50000"/>
              <a:gd name="adj2" fmla="val 705560"/>
            </a:avLst>
          </a:prstGeom>
          <a:solidFill>
            <a:srgbClr val="FF0000"/>
          </a:solidFill>
          <a:ln w="9525">
            <a:solidFill>
              <a:schemeClr val="tx1"/>
            </a:solidFill>
            <a:miter lim="800000"/>
            <a:headEnd/>
            <a:tailEnd/>
          </a:ln>
          <a:effectLst/>
        </p:spPr>
        <p:txBody>
          <a:bodyPr wrap="none" anchor="ctr"/>
          <a:lstStyle/>
          <a:p>
            <a:endParaRPr lang="ru-RU"/>
          </a:p>
        </p:txBody>
      </p:sp>
      <p:sp>
        <p:nvSpPr>
          <p:cNvPr id="12306" name="AutoShape 18"/>
          <p:cNvSpPr>
            <a:spLocks noChangeArrowheads="1"/>
          </p:cNvSpPr>
          <p:nvPr/>
        </p:nvSpPr>
        <p:spPr bwMode="auto">
          <a:xfrm>
            <a:off x="5292725" y="4076700"/>
            <a:ext cx="2016125" cy="73025"/>
          </a:xfrm>
          <a:prstGeom prst="rightArrow">
            <a:avLst>
              <a:gd name="adj1" fmla="val 50000"/>
              <a:gd name="adj2" fmla="val 690217"/>
            </a:avLst>
          </a:prstGeom>
          <a:solidFill>
            <a:srgbClr val="FF0000"/>
          </a:solidFill>
          <a:ln w="9525">
            <a:solidFill>
              <a:schemeClr val="tx1"/>
            </a:solidFill>
            <a:miter lim="800000"/>
            <a:headEnd/>
            <a:tailEnd/>
          </a:ln>
          <a:effectLst/>
        </p:spPr>
        <p:txBody>
          <a:bodyPr wrap="none" anchor="ctr"/>
          <a:lstStyle/>
          <a:p>
            <a:endParaRPr lang="ru-RU"/>
          </a:p>
        </p:txBody>
      </p:sp>
      <p:sp>
        <p:nvSpPr>
          <p:cNvPr id="12307" name="AutoShape 19"/>
          <p:cNvSpPr>
            <a:spLocks noChangeArrowheads="1"/>
          </p:cNvSpPr>
          <p:nvPr/>
        </p:nvSpPr>
        <p:spPr bwMode="auto">
          <a:xfrm>
            <a:off x="5003800" y="4652963"/>
            <a:ext cx="2016125" cy="71437"/>
          </a:xfrm>
          <a:prstGeom prst="rightArrow">
            <a:avLst>
              <a:gd name="adj1" fmla="val 50000"/>
              <a:gd name="adj2" fmla="val 705560"/>
            </a:avLst>
          </a:prstGeom>
          <a:solidFill>
            <a:srgbClr val="FF0000"/>
          </a:solidFill>
          <a:ln w="9525">
            <a:solidFill>
              <a:schemeClr val="tx1"/>
            </a:solidFill>
            <a:miter lim="800000"/>
            <a:headEnd/>
            <a:tailEnd/>
          </a:ln>
          <a:effectLst/>
        </p:spPr>
        <p:txBody>
          <a:bodyPr wrap="none" anchor="ctr"/>
          <a:lstStyle/>
          <a:p>
            <a:endParaRPr lang="ru-RU"/>
          </a:p>
        </p:txBody>
      </p:sp>
      <p:pic>
        <p:nvPicPr>
          <p:cNvPr id="12308" name="Picture 20" descr="parrot06"/>
          <p:cNvPicPr>
            <a:picLocks noChangeAspect="1" noChangeArrowheads="1" noCrop="1"/>
          </p:cNvPicPr>
          <p:nvPr/>
        </p:nvPicPr>
        <p:blipFill>
          <a:blip r:embed="rId10" cstate="print"/>
          <a:srcRect/>
          <a:stretch>
            <a:fillRect/>
          </a:stretch>
        </p:blipFill>
        <p:spPr bwMode="auto">
          <a:xfrm>
            <a:off x="179388" y="1844675"/>
            <a:ext cx="2727325" cy="2592388"/>
          </a:xfrm>
          <a:prstGeom prst="rect">
            <a:avLst/>
          </a:prstGeom>
          <a:noFill/>
        </p:spPr>
      </p:pic>
      <p:pic>
        <p:nvPicPr>
          <p:cNvPr id="12312" name="Picture 24" descr="line69"/>
          <p:cNvPicPr>
            <a:picLocks noChangeAspect="1" noChangeArrowheads="1" noCrop="1"/>
          </p:cNvPicPr>
          <p:nvPr/>
        </p:nvPicPr>
        <p:blipFill>
          <a:blip r:embed="rId11" cstate="print"/>
          <a:srcRect/>
          <a:stretch>
            <a:fillRect/>
          </a:stretch>
        </p:blipFill>
        <p:spPr bwMode="auto">
          <a:xfrm>
            <a:off x="250825" y="5805488"/>
            <a:ext cx="5476875" cy="344487"/>
          </a:xfrm>
          <a:prstGeom prst="rect">
            <a:avLst/>
          </a:prstGeom>
          <a:noFill/>
        </p:spPr>
      </p:pic>
      <p:sp>
        <p:nvSpPr>
          <p:cNvPr id="12313" name="Rectangle 25"/>
          <p:cNvSpPr>
            <a:spLocks noChangeArrowheads="1"/>
          </p:cNvSpPr>
          <p:nvPr/>
        </p:nvSpPr>
        <p:spPr bwMode="auto">
          <a:xfrm>
            <a:off x="2843213" y="4892675"/>
            <a:ext cx="1414462" cy="579438"/>
          </a:xfrm>
          <a:prstGeom prst="rect">
            <a:avLst/>
          </a:prstGeom>
          <a:noFill/>
          <a:ln w="9525">
            <a:noFill/>
            <a:miter lim="800000"/>
            <a:headEnd/>
            <a:tailEnd/>
          </a:ln>
          <a:effectLst/>
        </p:spPr>
        <p:txBody>
          <a:bodyPr wrap="none">
            <a:spAutoFit/>
          </a:bodyPr>
          <a:lstStyle/>
          <a:p>
            <a:r>
              <a:rPr lang="ru-RU" sz="3200" b="1" i="1" u="sng">
                <a:solidFill>
                  <a:schemeClr val="hlink"/>
                </a:solidFill>
                <a:hlinkClick r:id="rId12" action="ppaction://hlinksldjump">
                  <a:snd r:embed="rId5" name="chimes.wav"/>
                </a:hlinkClick>
              </a:rPr>
              <a:t>Почки</a:t>
            </a:r>
            <a:endParaRPr lang="ru-RU" sz="3200" b="1" i="1" u="sng">
              <a:solidFill>
                <a:schemeClr val="hlink"/>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blinds(horizontal)">
                                      <p:cBhvr>
                                        <p:cTn id="7" dur="1000"/>
                                        <p:tgtEl>
                                          <p:spTgt spid="12294"/>
                                        </p:tgtEl>
                                      </p:cBhvr>
                                    </p:animEffect>
                                  </p:childTnLst>
                                </p:cTn>
                              </p:par>
                            </p:childTnLst>
                          </p:cTn>
                        </p:par>
                        <p:par>
                          <p:cTn id="8" fill="hold">
                            <p:stCondLst>
                              <p:cond delay="1000"/>
                            </p:stCondLst>
                            <p:childTnLst>
                              <p:par>
                                <p:cTn id="9" presetID="29" presetClass="entr" presetSubtype="0" fill="hold" nodeType="afterEffect">
                                  <p:stCondLst>
                                    <p:cond delay="0"/>
                                  </p:stCondLst>
                                  <p:childTnLst>
                                    <p:set>
                                      <p:cBhvr>
                                        <p:cTn id="10" dur="1" fill="hold">
                                          <p:stCondLst>
                                            <p:cond delay="0"/>
                                          </p:stCondLst>
                                        </p:cTn>
                                        <p:tgtEl>
                                          <p:spTgt spid="12308"/>
                                        </p:tgtEl>
                                        <p:attrNameLst>
                                          <p:attrName>style.visibility</p:attrName>
                                        </p:attrNameLst>
                                      </p:cBhvr>
                                      <p:to>
                                        <p:strVal val="visible"/>
                                      </p:to>
                                    </p:set>
                                    <p:anim calcmode="lin" valueType="num">
                                      <p:cBhvr>
                                        <p:cTn id="11" dur="2000" fill="hold"/>
                                        <p:tgtEl>
                                          <p:spTgt spid="12308"/>
                                        </p:tgtEl>
                                        <p:attrNameLst>
                                          <p:attrName>ppt_x</p:attrName>
                                        </p:attrNameLst>
                                      </p:cBhvr>
                                      <p:tavLst>
                                        <p:tav tm="0">
                                          <p:val>
                                            <p:strVal val="#ppt_x-.2"/>
                                          </p:val>
                                        </p:tav>
                                        <p:tav tm="100000">
                                          <p:val>
                                            <p:strVal val="#ppt_x"/>
                                          </p:val>
                                        </p:tav>
                                      </p:tavLst>
                                    </p:anim>
                                    <p:anim calcmode="lin" valueType="num">
                                      <p:cBhvr>
                                        <p:cTn id="12" dur="2000" fill="hold"/>
                                        <p:tgtEl>
                                          <p:spTgt spid="12308"/>
                                        </p:tgtEl>
                                        <p:attrNameLst>
                                          <p:attrName>ppt_y</p:attrName>
                                        </p:attrNameLst>
                                      </p:cBhvr>
                                      <p:tavLst>
                                        <p:tav tm="0">
                                          <p:val>
                                            <p:strVal val="#ppt_y"/>
                                          </p:val>
                                        </p:tav>
                                        <p:tav tm="100000">
                                          <p:val>
                                            <p:strVal val="#ppt_y"/>
                                          </p:val>
                                        </p:tav>
                                      </p:tavLst>
                                    </p:anim>
                                    <p:animEffect transition="in" filter="wipe(right)" prLst="gradientSize: 0.1">
                                      <p:cBhvr>
                                        <p:cTn id="13" dur="2000"/>
                                        <p:tgtEl>
                                          <p:spTgt spid="12308"/>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12301"/>
                                        </p:tgtEl>
                                        <p:attrNameLst>
                                          <p:attrName>style.visibility</p:attrName>
                                        </p:attrNameLst>
                                      </p:cBhvr>
                                      <p:to>
                                        <p:strVal val="visible"/>
                                      </p:to>
                                    </p:set>
                                    <p:anim calcmode="lin" valueType="num">
                                      <p:cBhvr>
                                        <p:cTn id="18" dur="1000" fill="hold"/>
                                        <p:tgtEl>
                                          <p:spTgt spid="12301"/>
                                        </p:tgtEl>
                                        <p:attrNameLst>
                                          <p:attrName>ppt_w</p:attrName>
                                        </p:attrNameLst>
                                      </p:cBhvr>
                                      <p:tavLst>
                                        <p:tav tm="0">
                                          <p:val>
                                            <p:fltVal val="0"/>
                                          </p:val>
                                        </p:tav>
                                        <p:tav tm="100000">
                                          <p:val>
                                            <p:strVal val="#ppt_w"/>
                                          </p:val>
                                        </p:tav>
                                      </p:tavLst>
                                    </p:anim>
                                    <p:anim calcmode="lin" valueType="num">
                                      <p:cBhvr>
                                        <p:cTn id="19" dur="1000" fill="hold"/>
                                        <p:tgtEl>
                                          <p:spTgt spid="12301"/>
                                        </p:tgtEl>
                                        <p:attrNameLst>
                                          <p:attrName>ppt_h</p:attrName>
                                        </p:attrNameLst>
                                      </p:cBhvr>
                                      <p:tavLst>
                                        <p:tav tm="0">
                                          <p:val>
                                            <p:fltVal val="0"/>
                                          </p:val>
                                        </p:tav>
                                        <p:tav tm="100000">
                                          <p:val>
                                            <p:strVal val="#ppt_h"/>
                                          </p:val>
                                        </p:tav>
                                      </p:tavLst>
                                    </p:anim>
                                    <p:animEffect transition="in" filter="fade">
                                      <p:cBhvr>
                                        <p:cTn id="20" dur="1000"/>
                                        <p:tgtEl>
                                          <p:spTgt spid="1230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295"/>
                                        </p:tgtEl>
                                        <p:attrNameLst>
                                          <p:attrName>style.visibility</p:attrName>
                                        </p:attrNameLst>
                                      </p:cBhvr>
                                      <p:to>
                                        <p:strVal val="visible"/>
                                      </p:to>
                                    </p:set>
                                    <p:animEffect transition="in" filter="blinds(horizontal)">
                                      <p:cBhvr>
                                        <p:cTn id="25" dur="1000"/>
                                        <p:tgtEl>
                                          <p:spTgt spid="1229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12303"/>
                                        </p:tgtEl>
                                        <p:attrNameLst>
                                          <p:attrName>style.visibility</p:attrName>
                                        </p:attrNameLst>
                                      </p:cBhvr>
                                      <p:to>
                                        <p:strVal val="visible"/>
                                      </p:to>
                                    </p:set>
                                    <p:anim calcmode="lin" valueType="num">
                                      <p:cBhvr>
                                        <p:cTn id="30" dur="1000" fill="hold"/>
                                        <p:tgtEl>
                                          <p:spTgt spid="12303"/>
                                        </p:tgtEl>
                                        <p:attrNameLst>
                                          <p:attrName>ppt_w</p:attrName>
                                        </p:attrNameLst>
                                      </p:cBhvr>
                                      <p:tavLst>
                                        <p:tav tm="0">
                                          <p:val>
                                            <p:fltVal val="0"/>
                                          </p:val>
                                        </p:tav>
                                        <p:tav tm="100000">
                                          <p:val>
                                            <p:strVal val="#ppt_w"/>
                                          </p:val>
                                        </p:tav>
                                      </p:tavLst>
                                    </p:anim>
                                    <p:anim calcmode="lin" valueType="num">
                                      <p:cBhvr>
                                        <p:cTn id="31" dur="1000" fill="hold"/>
                                        <p:tgtEl>
                                          <p:spTgt spid="12303"/>
                                        </p:tgtEl>
                                        <p:attrNameLst>
                                          <p:attrName>ppt_h</p:attrName>
                                        </p:attrNameLst>
                                      </p:cBhvr>
                                      <p:tavLst>
                                        <p:tav tm="0">
                                          <p:val>
                                            <p:fltVal val="0"/>
                                          </p:val>
                                        </p:tav>
                                        <p:tav tm="100000">
                                          <p:val>
                                            <p:strVal val="#ppt_h"/>
                                          </p:val>
                                        </p:tav>
                                      </p:tavLst>
                                    </p:anim>
                                    <p:animEffect transition="in" filter="fade">
                                      <p:cBhvr>
                                        <p:cTn id="32" dur="1000"/>
                                        <p:tgtEl>
                                          <p:spTgt spid="1230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96"/>
                                        </p:tgtEl>
                                        <p:attrNameLst>
                                          <p:attrName>style.visibility</p:attrName>
                                        </p:attrNameLst>
                                      </p:cBhvr>
                                      <p:to>
                                        <p:strVal val="visible"/>
                                      </p:to>
                                    </p:set>
                                    <p:animEffect transition="in" filter="blinds(horizontal)">
                                      <p:cBhvr>
                                        <p:cTn id="37" dur="1000"/>
                                        <p:tgtEl>
                                          <p:spTgt spid="1229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12304"/>
                                        </p:tgtEl>
                                        <p:attrNameLst>
                                          <p:attrName>style.visibility</p:attrName>
                                        </p:attrNameLst>
                                      </p:cBhvr>
                                      <p:to>
                                        <p:strVal val="visible"/>
                                      </p:to>
                                    </p:set>
                                    <p:anim calcmode="lin" valueType="num">
                                      <p:cBhvr>
                                        <p:cTn id="42" dur="1000" fill="hold"/>
                                        <p:tgtEl>
                                          <p:spTgt spid="12304"/>
                                        </p:tgtEl>
                                        <p:attrNameLst>
                                          <p:attrName>ppt_w</p:attrName>
                                        </p:attrNameLst>
                                      </p:cBhvr>
                                      <p:tavLst>
                                        <p:tav tm="0">
                                          <p:val>
                                            <p:fltVal val="0"/>
                                          </p:val>
                                        </p:tav>
                                        <p:tav tm="100000">
                                          <p:val>
                                            <p:strVal val="#ppt_w"/>
                                          </p:val>
                                        </p:tav>
                                      </p:tavLst>
                                    </p:anim>
                                    <p:anim calcmode="lin" valueType="num">
                                      <p:cBhvr>
                                        <p:cTn id="43" dur="1000" fill="hold"/>
                                        <p:tgtEl>
                                          <p:spTgt spid="12304"/>
                                        </p:tgtEl>
                                        <p:attrNameLst>
                                          <p:attrName>ppt_h</p:attrName>
                                        </p:attrNameLst>
                                      </p:cBhvr>
                                      <p:tavLst>
                                        <p:tav tm="0">
                                          <p:val>
                                            <p:fltVal val="0"/>
                                          </p:val>
                                        </p:tav>
                                        <p:tav tm="100000">
                                          <p:val>
                                            <p:strVal val="#ppt_h"/>
                                          </p:val>
                                        </p:tav>
                                      </p:tavLst>
                                    </p:anim>
                                    <p:animEffect transition="in" filter="fade">
                                      <p:cBhvr>
                                        <p:cTn id="44" dur="1000"/>
                                        <p:tgtEl>
                                          <p:spTgt spid="1230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2297"/>
                                        </p:tgtEl>
                                        <p:attrNameLst>
                                          <p:attrName>style.visibility</p:attrName>
                                        </p:attrNameLst>
                                      </p:cBhvr>
                                      <p:to>
                                        <p:strVal val="visible"/>
                                      </p:to>
                                    </p:set>
                                    <p:animEffect transition="in" filter="blinds(horizontal)">
                                      <p:cBhvr>
                                        <p:cTn id="49" dur="1000"/>
                                        <p:tgtEl>
                                          <p:spTgt spid="1229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0" fill="hold" grpId="0" nodeType="clickEffect">
                                  <p:stCondLst>
                                    <p:cond delay="0"/>
                                  </p:stCondLst>
                                  <p:childTnLst>
                                    <p:set>
                                      <p:cBhvr>
                                        <p:cTn id="53" dur="1" fill="hold">
                                          <p:stCondLst>
                                            <p:cond delay="0"/>
                                          </p:stCondLst>
                                        </p:cTn>
                                        <p:tgtEl>
                                          <p:spTgt spid="12305"/>
                                        </p:tgtEl>
                                        <p:attrNameLst>
                                          <p:attrName>style.visibility</p:attrName>
                                        </p:attrNameLst>
                                      </p:cBhvr>
                                      <p:to>
                                        <p:strVal val="visible"/>
                                      </p:to>
                                    </p:set>
                                    <p:anim calcmode="lin" valueType="num">
                                      <p:cBhvr>
                                        <p:cTn id="54" dur="1000" fill="hold"/>
                                        <p:tgtEl>
                                          <p:spTgt spid="12305"/>
                                        </p:tgtEl>
                                        <p:attrNameLst>
                                          <p:attrName>ppt_w</p:attrName>
                                        </p:attrNameLst>
                                      </p:cBhvr>
                                      <p:tavLst>
                                        <p:tav tm="0">
                                          <p:val>
                                            <p:fltVal val="0"/>
                                          </p:val>
                                        </p:tav>
                                        <p:tav tm="100000">
                                          <p:val>
                                            <p:strVal val="#ppt_w"/>
                                          </p:val>
                                        </p:tav>
                                      </p:tavLst>
                                    </p:anim>
                                    <p:anim calcmode="lin" valueType="num">
                                      <p:cBhvr>
                                        <p:cTn id="55" dur="1000" fill="hold"/>
                                        <p:tgtEl>
                                          <p:spTgt spid="12305"/>
                                        </p:tgtEl>
                                        <p:attrNameLst>
                                          <p:attrName>ppt_h</p:attrName>
                                        </p:attrNameLst>
                                      </p:cBhvr>
                                      <p:tavLst>
                                        <p:tav tm="0">
                                          <p:val>
                                            <p:fltVal val="0"/>
                                          </p:val>
                                        </p:tav>
                                        <p:tav tm="100000">
                                          <p:val>
                                            <p:strVal val="#ppt_h"/>
                                          </p:val>
                                        </p:tav>
                                      </p:tavLst>
                                    </p:anim>
                                    <p:animEffect transition="in" filter="fade">
                                      <p:cBhvr>
                                        <p:cTn id="56" dur="1000"/>
                                        <p:tgtEl>
                                          <p:spTgt spid="12305"/>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2298"/>
                                        </p:tgtEl>
                                        <p:attrNameLst>
                                          <p:attrName>style.visibility</p:attrName>
                                        </p:attrNameLst>
                                      </p:cBhvr>
                                      <p:to>
                                        <p:strVal val="visible"/>
                                      </p:to>
                                    </p:set>
                                    <p:animEffect transition="in" filter="blinds(horizontal)">
                                      <p:cBhvr>
                                        <p:cTn id="61" dur="1000"/>
                                        <p:tgtEl>
                                          <p:spTgt spid="12298"/>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0" fill="hold" grpId="0" nodeType="clickEffect">
                                  <p:stCondLst>
                                    <p:cond delay="0"/>
                                  </p:stCondLst>
                                  <p:childTnLst>
                                    <p:set>
                                      <p:cBhvr>
                                        <p:cTn id="65" dur="1" fill="hold">
                                          <p:stCondLst>
                                            <p:cond delay="0"/>
                                          </p:stCondLst>
                                        </p:cTn>
                                        <p:tgtEl>
                                          <p:spTgt spid="12306"/>
                                        </p:tgtEl>
                                        <p:attrNameLst>
                                          <p:attrName>style.visibility</p:attrName>
                                        </p:attrNameLst>
                                      </p:cBhvr>
                                      <p:to>
                                        <p:strVal val="visible"/>
                                      </p:to>
                                    </p:set>
                                    <p:anim calcmode="lin" valueType="num">
                                      <p:cBhvr>
                                        <p:cTn id="66" dur="1000" fill="hold"/>
                                        <p:tgtEl>
                                          <p:spTgt spid="12306"/>
                                        </p:tgtEl>
                                        <p:attrNameLst>
                                          <p:attrName>ppt_w</p:attrName>
                                        </p:attrNameLst>
                                      </p:cBhvr>
                                      <p:tavLst>
                                        <p:tav tm="0">
                                          <p:val>
                                            <p:fltVal val="0"/>
                                          </p:val>
                                        </p:tav>
                                        <p:tav tm="100000">
                                          <p:val>
                                            <p:strVal val="#ppt_w"/>
                                          </p:val>
                                        </p:tav>
                                      </p:tavLst>
                                    </p:anim>
                                    <p:anim calcmode="lin" valueType="num">
                                      <p:cBhvr>
                                        <p:cTn id="67" dur="1000" fill="hold"/>
                                        <p:tgtEl>
                                          <p:spTgt spid="12306"/>
                                        </p:tgtEl>
                                        <p:attrNameLst>
                                          <p:attrName>ppt_h</p:attrName>
                                        </p:attrNameLst>
                                      </p:cBhvr>
                                      <p:tavLst>
                                        <p:tav tm="0">
                                          <p:val>
                                            <p:fltVal val="0"/>
                                          </p:val>
                                        </p:tav>
                                        <p:tav tm="100000">
                                          <p:val>
                                            <p:strVal val="#ppt_h"/>
                                          </p:val>
                                        </p:tav>
                                      </p:tavLst>
                                    </p:anim>
                                    <p:animEffect transition="in" filter="fade">
                                      <p:cBhvr>
                                        <p:cTn id="68" dur="1000"/>
                                        <p:tgtEl>
                                          <p:spTgt spid="12306"/>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2299"/>
                                        </p:tgtEl>
                                        <p:attrNameLst>
                                          <p:attrName>style.visibility</p:attrName>
                                        </p:attrNameLst>
                                      </p:cBhvr>
                                      <p:to>
                                        <p:strVal val="visible"/>
                                      </p:to>
                                    </p:set>
                                    <p:animEffect transition="in" filter="blinds(horizontal)">
                                      <p:cBhvr>
                                        <p:cTn id="73" dur="1000"/>
                                        <p:tgtEl>
                                          <p:spTgt spid="12299"/>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0" fill="hold" grpId="0" nodeType="clickEffect">
                                  <p:stCondLst>
                                    <p:cond delay="0"/>
                                  </p:stCondLst>
                                  <p:childTnLst>
                                    <p:set>
                                      <p:cBhvr>
                                        <p:cTn id="77" dur="1" fill="hold">
                                          <p:stCondLst>
                                            <p:cond delay="0"/>
                                          </p:stCondLst>
                                        </p:cTn>
                                        <p:tgtEl>
                                          <p:spTgt spid="12307"/>
                                        </p:tgtEl>
                                        <p:attrNameLst>
                                          <p:attrName>style.visibility</p:attrName>
                                        </p:attrNameLst>
                                      </p:cBhvr>
                                      <p:to>
                                        <p:strVal val="visible"/>
                                      </p:to>
                                    </p:set>
                                    <p:anim calcmode="lin" valueType="num">
                                      <p:cBhvr>
                                        <p:cTn id="78" dur="1000" fill="hold"/>
                                        <p:tgtEl>
                                          <p:spTgt spid="12307"/>
                                        </p:tgtEl>
                                        <p:attrNameLst>
                                          <p:attrName>ppt_w</p:attrName>
                                        </p:attrNameLst>
                                      </p:cBhvr>
                                      <p:tavLst>
                                        <p:tav tm="0">
                                          <p:val>
                                            <p:fltVal val="0"/>
                                          </p:val>
                                        </p:tav>
                                        <p:tav tm="100000">
                                          <p:val>
                                            <p:strVal val="#ppt_w"/>
                                          </p:val>
                                        </p:tav>
                                      </p:tavLst>
                                    </p:anim>
                                    <p:anim calcmode="lin" valueType="num">
                                      <p:cBhvr>
                                        <p:cTn id="79" dur="1000" fill="hold"/>
                                        <p:tgtEl>
                                          <p:spTgt spid="12307"/>
                                        </p:tgtEl>
                                        <p:attrNameLst>
                                          <p:attrName>ppt_h</p:attrName>
                                        </p:attrNameLst>
                                      </p:cBhvr>
                                      <p:tavLst>
                                        <p:tav tm="0">
                                          <p:val>
                                            <p:fltVal val="0"/>
                                          </p:val>
                                        </p:tav>
                                        <p:tav tm="100000">
                                          <p:val>
                                            <p:strVal val="#ppt_h"/>
                                          </p:val>
                                        </p:tav>
                                      </p:tavLst>
                                    </p:anim>
                                    <p:animEffect transition="in" filter="fade">
                                      <p:cBhvr>
                                        <p:cTn id="80" dur="1000"/>
                                        <p:tgtEl>
                                          <p:spTgt spid="12307"/>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12300"/>
                                        </p:tgtEl>
                                        <p:attrNameLst>
                                          <p:attrName>style.visibility</p:attrName>
                                        </p:attrNameLst>
                                      </p:cBhvr>
                                      <p:to>
                                        <p:strVal val="visible"/>
                                      </p:to>
                                    </p:set>
                                    <p:animEffect transition="in" filter="blinds(horizontal)">
                                      <p:cBhvr>
                                        <p:cTn id="85" dur="1000"/>
                                        <p:tgtEl>
                                          <p:spTgt spid="12300"/>
                                        </p:tgtEl>
                                      </p:cBhvr>
                                    </p:animEffect>
                                  </p:childTnLst>
                                </p:cTn>
                              </p:par>
                            </p:childTnLst>
                          </p:cTn>
                        </p:par>
                      </p:childTnLst>
                    </p:cTn>
                  </p:par>
                  <p:par>
                    <p:cTn id="86" fill="hold">
                      <p:stCondLst>
                        <p:cond delay="indefinite"/>
                      </p:stCondLst>
                      <p:childTnLst>
                        <p:par>
                          <p:cTn id="87" fill="hold">
                            <p:stCondLst>
                              <p:cond delay="0"/>
                            </p:stCondLst>
                            <p:childTnLst>
                              <p:par>
                                <p:cTn id="88" presetID="55" presetClass="entr" presetSubtype="0" fill="hold" grpId="0" nodeType="clickEffect">
                                  <p:stCondLst>
                                    <p:cond delay="0"/>
                                  </p:stCondLst>
                                  <p:childTnLst>
                                    <p:set>
                                      <p:cBhvr>
                                        <p:cTn id="89" dur="1" fill="hold">
                                          <p:stCondLst>
                                            <p:cond delay="0"/>
                                          </p:stCondLst>
                                        </p:cTn>
                                        <p:tgtEl>
                                          <p:spTgt spid="12313"/>
                                        </p:tgtEl>
                                        <p:attrNameLst>
                                          <p:attrName>style.visibility</p:attrName>
                                        </p:attrNameLst>
                                      </p:cBhvr>
                                      <p:to>
                                        <p:strVal val="visible"/>
                                      </p:to>
                                    </p:set>
                                    <p:anim calcmode="lin" valueType="num">
                                      <p:cBhvr>
                                        <p:cTn id="90" dur="1000" fill="hold"/>
                                        <p:tgtEl>
                                          <p:spTgt spid="12313"/>
                                        </p:tgtEl>
                                        <p:attrNameLst>
                                          <p:attrName>ppt_w</p:attrName>
                                        </p:attrNameLst>
                                      </p:cBhvr>
                                      <p:tavLst>
                                        <p:tav tm="0">
                                          <p:val>
                                            <p:strVal val="#ppt_w*0.70"/>
                                          </p:val>
                                        </p:tav>
                                        <p:tav tm="100000">
                                          <p:val>
                                            <p:strVal val="#ppt_w"/>
                                          </p:val>
                                        </p:tav>
                                      </p:tavLst>
                                    </p:anim>
                                    <p:anim calcmode="lin" valueType="num">
                                      <p:cBhvr>
                                        <p:cTn id="91" dur="1000" fill="hold"/>
                                        <p:tgtEl>
                                          <p:spTgt spid="12313"/>
                                        </p:tgtEl>
                                        <p:attrNameLst>
                                          <p:attrName>ppt_h</p:attrName>
                                        </p:attrNameLst>
                                      </p:cBhvr>
                                      <p:tavLst>
                                        <p:tav tm="0">
                                          <p:val>
                                            <p:strVal val="#ppt_h"/>
                                          </p:val>
                                        </p:tav>
                                        <p:tav tm="100000">
                                          <p:val>
                                            <p:strVal val="#ppt_h"/>
                                          </p:val>
                                        </p:tav>
                                      </p:tavLst>
                                    </p:anim>
                                    <p:animEffect transition="in" filter="fade">
                                      <p:cBhvr>
                                        <p:cTn id="92" dur="1000"/>
                                        <p:tgtEl>
                                          <p:spTgt spid="12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P spid="12296" grpId="0"/>
      <p:bldP spid="12297" grpId="0"/>
      <p:bldP spid="12298" grpId="0"/>
      <p:bldP spid="12299" grpId="0"/>
      <p:bldP spid="12300" grpId="0"/>
      <p:bldP spid="12301" grpId="0" animBg="1"/>
      <p:bldP spid="12303" grpId="0" animBg="1"/>
      <p:bldP spid="12304" grpId="0" animBg="1"/>
      <p:bldP spid="12305" grpId="0" animBg="1"/>
      <p:bldP spid="12306" grpId="0" animBg="1"/>
      <p:bldP spid="12307" grpId="0" animBg="1"/>
      <p:bldP spid="123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FF66"/>
            </a:gs>
            <a:gs pos="100000">
              <a:srgbClr val="CCFFCC"/>
            </a:gs>
          </a:gsLst>
          <a:lin ang="5400000" scaled="1"/>
        </a:gradFill>
        <a:effectLst/>
      </p:bgPr>
    </p:bg>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179388" y="3284538"/>
            <a:ext cx="8748712" cy="3565525"/>
          </a:xfrm>
          <a:prstGeom prst="rect">
            <a:avLst/>
          </a:prstGeom>
          <a:noFill/>
          <a:ln w="9525">
            <a:noFill/>
            <a:miter lim="800000"/>
            <a:headEnd/>
            <a:tailEnd/>
          </a:ln>
          <a:effectLst/>
        </p:spPr>
        <p:txBody>
          <a:bodyPr>
            <a:spAutoFit/>
          </a:bodyPr>
          <a:lstStyle/>
          <a:p>
            <a:r>
              <a:rPr lang="ru-RU" sz="3600" b="1" i="1">
                <a:solidFill>
                  <a:srgbClr val="FF0000"/>
                </a:solidFill>
              </a:rPr>
              <a:t>Головной мозг</a:t>
            </a:r>
            <a:r>
              <a:rPr lang="ru-RU" sz="3200" b="1">
                <a:solidFill>
                  <a:srgbClr val="3333FF"/>
                </a:solidFill>
              </a:rPr>
              <a:t> – главный командный пункт твоего организма. Чтобы ты ни делал - всем управляет он. Без помощи мозга ты не мог бы ни двигаться, ни видеть, ни слышать, ни читать, ни говорить. Ты не мог бы думать. Не мог бы даже дышать или переваривать пищу.</a:t>
            </a:r>
            <a:r>
              <a:rPr lang="ru-RU"/>
              <a:t>  </a:t>
            </a:r>
          </a:p>
        </p:txBody>
      </p:sp>
      <p:pic>
        <p:nvPicPr>
          <p:cNvPr id="13317" name="Picture 5" descr="мозг"/>
          <p:cNvPicPr>
            <a:picLocks noChangeAspect="1" noChangeArrowheads="1"/>
          </p:cNvPicPr>
          <p:nvPr/>
        </p:nvPicPr>
        <p:blipFill>
          <a:blip r:embed="rId2" cstate="print"/>
          <a:srcRect/>
          <a:stretch>
            <a:fillRect/>
          </a:stretch>
        </p:blipFill>
        <p:spPr bwMode="auto">
          <a:xfrm>
            <a:off x="4859338" y="188913"/>
            <a:ext cx="4086225" cy="2952750"/>
          </a:xfrm>
          <a:prstGeom prst="rect">
            <a:avLst/>
          </a:prstGeom>
          <a:noFill/>
          <a:ln w="57150">
            <a:pattFill prst="pct60">
              <a:fgClr>
                <a:srgbClr val="3333FF"/>
              </a:fgClr>
              <a:bgClr>
                <a:schemeClr val="bg1"/>
              </a:bgClr>
            </a:pattFill>
            <a:miter lim="800000"/>
            <a:headEnd/>
            <a:tailEnd/>
          </a:ln>
        </p:spPr>
      </p:pic>
      <p:sp>
        <p:nvSpPr>
          <p:cNvPr id="13319" name="WordArt 7"/>
          <p:cNvSpPr>
            <a:spLocks noChangeArrowheads="1" noChangeShapeType="1" noTextEdit="1"/>
          </p:cNvSpPr>
          <p:nvPr/>
        </p:nvSpPr>
        <p:spPr bwMode="auto">
          <a:xfrm>
            <a:off x="250825" y="333375"/>
            <a:ext cx="4033838" cy="863600"/>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Головной  мозг</a:t>
            </a:r>
          </a:p>
        </p:txBody>
      </p:sp>
      <p:sp>
        <p:nvSpPr>
          <p:cNvPr id="13320" name="WordArt 8"/>
          <p:cNvSpPr>
            <a:spLocks noChangeArrowheads="1" noChangeShapeType="1" noTextEdit="1"/>
          </p:cNvSpPr>
          <p:nvPr/>
        </p:nvSpPr>
        <p:spPr bwMode="auto">
          <a:xfrm>
            <a:off x="611188" y="1412875"/>
            <a:ext cx="3097212" cy="792163"/>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rgbClr val="000099"/>
                  </a:solidFill>
                  <a:round/>
                  <a:headEnd/>
                  <a:tailEnd/>
                </a:ln>
                <a:solidFill>
                  <a:srgbClr val="33CCFF"/>
                </a:solidFill>
                <a:effectLst>
                  <a:outerShdw dist="125724" dir="18900000" algn="ctr" rotWithShape="0">
                    <a:srgbClr val="000099"/>
                  </a:outerShdw>
                </a:effectLst>
                <a:latin typeface="Impact"/>
              </a:rPr>
              <a:t>человека</a:t>
            </a:r>
          </a:p>
        </p:txBody>
      </p:sp>
      <p:sp>
        <p:nvSpPr>
          <p:cNvPr id="13321" name="AutoShape 9"/>
          <p:cNvSpPr>
            <a:spLocks noChangeArrowheads="1"/>
          </p:cNvSpPr>
          <p:nvPr/>
        </p:nvSpPr>
        <p:spPr bwMode="auto">
          <a:xfrm>
            <a:off x="3851275" y="1341438"/>
            <a:ext cx="1008063" cy="719137"/>
          </a:xfrm>
          <a:prstGeom prst="notchedRightArrow">
            <a:avLst>
              <a:gd name="adj1" fmla="val 50000"/>
              <a:gd name="adj2" fmla="val 35044"/>
            </a:avLst>
          </a:prstGeom>
          <a:solidFill>
            <a:srgbClr val="FF0000"/>
          </a:solidFill>
          <a:ln w="9525">
            <a:solidFill>
              <a:schemeClr val="tx1"/>
            </a:solidFill>
            <a:miter lim="800000"/>
            <a:headEnd/>
            <a:tailEnd/>
          </a:ln>
          <a:effectLst/>
        </p:spPr>
        <p:txBody>
          <a:bodyPr wrap="none" anchor="ctr"/>
          <a:lstStyle/>
          <a:p>
            <a:endParaRPr lang="ru-RU"/>
          </a:p>
        </p:txBody>
      </p:sp>
      <p:pic>
        <p:nvPicPr>
          <p:cNvPr id="13323" name="Picture 11" descr="smile17"/>
          <p:cNvPicPr>
            <a:picLocks noChangeAspect="1" noChangeArrowheads="1" noCrop="1"/>
          </p:cNvPicPr>
          <p:nvPr/>
        </p:nvPicPr>
        <p:blipFill>
          <a:blip r:embed="rId3" cstate="print"/>
          <a:srcRect/>
          <a:stretch>
            <a:fillRect/>
          </a:stretch>
        </p:blipFill>
        <p:spPr bwMode="auto">
          <a:xfrm>
            <a:off x="250825" y="2708275"/>
            <a:ext cx="476250" cy="438150"/>
          </a:xfrm>
          <a:prstGeom prst="rect">
            <a:avLst/>
          </a:prstGeom>
          <a:noFill/>
        </p:spPr>
      </p:pic>
      <p:pic>
        <p:nvPicPr>
          <p:cNvPr id="13324" name="Picture 12" descr="smile17"/>
          <p:cNvPicPr>
            <a:picLocks noChangeAspect="1" noChangeArrowheads="1" noCrop="1"/>
          </p:cNvPicPr>
          <p:nvPr/>
        </p:nvPicPr>
        <p:blipFill>
          <a:blip r:embed="rId3" cstate="print"/>
          <a:srcRect/>
          <a:stretch>
            <a:fillRect/>
          </a:stretch>
        </p:blipFill>
        <p:spPr bwMode="auto">
          <a:xfrm>
            <a:off x="684213" y="2708275"/>
            <a:ext cx="476250" cy="438150"/>
          </a:xfrm>
          <a:prstGeom prst="rect">
            <a:avLst/>
          </a:prstGeom>
          <a:noFill/>
        </p:spPr>
      </p:pic>
      <p:pic>
        <p:nvPicPr>
          <p:cNvPr id="13325" name="Picture 13" descr="smile17"/>
          <p:cNvPicPr>
            <a:picLocks noChangeAspect="1" noChangeArrowheads="1" noCrop="1"/>
          </p:cNvPicPr>
          <p:nvPr/>
        </p:nvPicPr>
        <p:blipFill>
          <a:blip r:embed="rId3" cstate="print"/>
          <a:srcRect/>
          <a:stretch>
            <a:fillRect/>
          </a:stretch>
        </p:blipFill>
        <p:spPr bwMode="auto">
          <a:xfrm>
            <a:off x="1116013" y="2708275"/>
            <a:ext cx="476250" cy="438150"/>
          </a:xfrm>
          <a:prstGeom prst="rect">
            <a:avLst/>
          </a:prstGeom>
          <a:noFill/>
        </p:spPr>
      </p:pic>
      <p:pic>
        <p:nvPicPr>
          <p:cNvPr id="13326" name="Picture 14" descr="smile17"/>
          <p:cNvPicPr>
            <a:picLocks noChangeAspect="1" noChangeArrowheads="1" noCrop="1"/>
          </p:cNvPicPr>
          <p:nvPr/>
        </p:nvPicPr>
        <p:blipFill>
          <a:blip r:embed="rId3" cstate="print"/>
          <a:srcRect/>
          <a:stretch>
            <a:fillRect/>
          </a:stretch>
        </p:blipFill>
        <p:spPr bwMode="auto">
          <a:xfrm>
            <a:off x="1547813" y="2708275"/>
            <a:ext cx="476250" cy="438150"/>
          </a:xfrm>
          <a:prstGeom prst="rect">
            <a:avLst/>
          </a:prstGeom>
          <a:noFill/>
        </p:spPr>
      </p:pic>
      <p:pic>
        <p:nvPicPr>
          <p:cNvPr id="13327" name="Picture 15" descr="smile17"/>
          <p:cNvPicPr>
            <a:picLocks noChangeAspect="1" noChangeArrowheads="1" noCrop="1"/>
          </p:cNvPicPr>
          <p:nvPr/>
        </p:nvPicPr>
        <p:blipFill>
          <a:blip r:embed="rId3" cstate="print"/>
          <a:srcRect/>
          <a:stretch>
            <a:fillRect/>
          </a:stretch>
        </p:blipFill>
        <p:spPr bwMode="auto">
          <a:xfrm>
            <a:off x="1979613" y="2708275"/>
            <a:ext cx="476250" cy="438150"/>
          </a:xfrm>
          <a:prstGeom prst="rect">
            <a:avLst/>
          </a:prstGeom>
          <a:noFill/>
        </p:spPr>
      </p:pic>
      <p:pic>
        <p:nvPicPr>
          <p:cNvPr id="13328" name="Picture 16" descr="smile17"/>
          <p:cNvPicPr>
            <a:picLocks noChangeAspect="1" noChangeArrowheads="1" noCrop="1"/>
          </p:cNvPicPr>
          <p:nvPr/>
        </p:nvPicPr>
        <p:blipFill>
          <a:blip r:embed="rId3" cstate="print"/>
          <a:srcRect/>
          <a:stretch>
            <a:fillRect/>
          </a:stretch>
        </p:blipFill>
        <p:spPr bwMode="auto">
          <a:xfrm>
            <a:off x="2411413" y="2708275"/>
            <a:ext cx="476250" cy="438150"/>
          </a:xfrm>
          <a:prstGeom prst="rect">
            <a:avLst/>
          </a:prstGeom>
          <a:noFill/>
        </p:spPr>
      </p:pic>
      <p:pic>
        <p:nvPicPr>
          <p:cNvPr id="13329" name="Picture 17" descr="smile17"/>
          <p:cNvPicPr>
            <a:picLocks noChangeAspect="1" noChangeArrowheads="1" noCrop="1"/>
          </p:cNvPicPr>
          <p:nvPr/>
        </p:nvPicPr>
        <p:blipFill>
          <a:blip r:embed="rId3" cstate="print"/>
          <a:srcRect/>
          <a:stretch>
            <a:fillRect/>
          </a:stretch>
        </p:blipFill>
        <p:spPr bwMode="auto">
          <a:xfrm>
            <a:off x="2843213" y="2708275"/>
            <a:ext cx="476250" cy="438150"/>
          </a:xfrm>
          <a:prstGeom prst="rect">
            <a:avLst/>
          </a:prstGeom>
          <a:noFill/>
        </p:spPr>
      </p:pic>
      <p:pic>
        <p:nvPicPr>
          <p:cNvPr id="13330" name="Picture 18" descr="smile17"/>
          <p:cNvPicPr>
            <a:picLocks noChangeAspect="1" noChangeArrowheads="1" noCrop="1"/>
          </p:cNvPicPr>
          <p:nvPr/>
        </p:nvPicPr>
        <p:blipFill>
          <a:blip r:embed="rId3" cstate="print"/>
          <a:srcRect/>
          <a:stretch>
            <a:fillRect/>
          </a:stretch>
        </p:blipFill>
        <p:spPr bwMode="auto">
          <a:xfrm>
            <a:off x="3276600" y="2708275"/>
            <a:ext cx="476250" cy="438150"/>
          </a:xfrm>
          <a:prstGeom prst="rect">
            <a:avLst/>
          </a:prstGeom>
          <a:noFill/>
        </p:spPr>
      </p:pic>
      <p:pic>
        <p:nvPicPr>
          <p:cNvPr id="13331" name="Picture 19" descr="smile17"/>
          <p:cNvPicPr>
            <a:picLocks noChangeAspect="1" noChangeArrowheads="1" noCrop="1"/>
          </p:cNvPicPr>
          <p:nvPr/>
        </p:nvPicPr>
        <p:blipFill>
          <a:blip r:embed="rId3" cstate="print"/>
          <a:srcRect/>
          <a:stretch>
            <a:fillRect/>
          </a:stretch>
        </p:blipFill>
        <p:spPr bwMode="auto">
          <a:xfrm>
            <a:off x="3708400" y="2708275"/>
            <a:ext cx="476250" cy="438150"/>
          </a:xfrm>
          <a:prstGeom prst="rect">
            <a:avLst/>
          </a:prstGeom>
          <a:noFill/>
        </p:spPr>
      </p:pic>
      <p:pic>
        <p:nvPicPr>
          <p:cNvPr id="13332" name="Picture 20" descr="smile17"/>
          <p:cNvPicPr>
            <a:picLocks noChangeAspect="1" noChangeArrowheads="1" noCrop="1"/>
          </p:cNvPicPr>
          <p:nvPr/>
        </p:nvPicPr>
        <p:blipFill>
          <a:blip r:embed="rId3" cstate="print"/>
          <a:srcRect/>
          <a:stretch>
            <a:fillRect/>
          </a:stretch>
        </p:blipFill>
        <p:spPr bwMode="auto">
          <a:xfrm>
            <a:off x="4140200" y="2708275"/>
            <a:ext cx="476250" cy="438150"/>
          </a:xfrm>
          <a:prstGeom prst="rect">
            <a:avLst/>
          </a:prstGeom>
          <a:noFill/>
        </p:spPr>
      </p:pic>
      <p:pic>
        <p:nvPicPr>
          <p:cNvPr id="13333" name="Picture 21" descr="SO00629_"/>
          <p:cNvPicPr>
            <a:picLocks noChangeAspect="1" noChangeArrowheads="1"/>
          </p:cNvPicPr>
          <p:nvPr/>
        </p:nvPicPr>
        <p:blipFill>
          <a:blip r:embed="rId4" cstate="print"/>
          <a:srcRect/>
          <a:stretch>
            <a:fillRect/>
          </a:stretch>
        </p:blipFill>
        <p:spPr bwMode="auto">
          <a:xfrm>
            <a:off x="7805738" y="4221163"/>
            <a:ext cx="1338262" cy="1682750"/>
          </a:xfrm>
          <a:prstGeom prst="rect">
            <a:avLst/>
          </a:prstGeom>
          <a:noFill/>
        </p:spPr>
      </p:pic>
      <p:sp>
        <p:nvSpPr>
          <p:cNvPr id="13336" name="AutoShape 24">
            <a:hlinkClick r:id="rId5" action="ppaction://hlinksldjump" highlightClick="1">
              <a:snd r:embed="rId6" name="chimes.wav"/>
            </a:hlinkClick>
          </p:cNvPr>
          <p:cNvSpPr>
            <a:spLocks noChangeArrowheads="1"/>
          </p:cNvSpPr>
          <p:nvPr/>
        </p:nvSpPr>
        <p:spPr bwMode="auto">
          <a:xfrm>
            <a:off x="8459788" y="5876925"/>
            <a:ext cx="504825" cy="476250"/>
          </a:xfrm>
          <a:prstGeom prst="actionButtonBackPrevious">
            <a:avLst/>
          </a:prstGeom>
          <a:solidFill>
            <a:srgbClr val="3399FF"/>
          </a:solidFill>
          <a:ln w="9525">
            <a:noFill/>
            <a:miter lim="800000"/>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319"/>
                                        </p:tgtEl>
                                        <p:attrNameLst>
                                          <p:attrName>style.visibility</p:attrName>
                                        </p:attrNameLst>
                                      </p:cBhvr>
                                      <p:to>
                                        <p:strVal val="visible"/>
                                      </p:to>
                                    </p:set>
                                    <p:anim calcmode="lin" valueType="num">
                                      <p:cBhvr>
                                        <p:cTn id="7" dur="2000" fill="hold"/>
                                        <p:tgtEl>
                                          <p:spTgt spid="13319"/>
                                        </p:tgtEl>
                                        <p:attrNameLst>
                                          <p:attrName>ppt_w</p:attrName>
                                        </p:attrNameLst>
                                      </p:cBhvr>
                                      <p:tavLst>
                                        <p:tav tm="0">
                                          <p:val>
                                            <p:strVal val="#ppt_w*0.70"/>
                                          </p:val>
                                        </p:tav>
                                        <p:tav tm="100000">
                                          <p:val>
                                            <p:strVal val="#ppt_w"/>
                                          </p:val>
                                        </p:tav>
                                      </p:tavLst>
                                    </p:anim>
                                    <p:anim calcmode="lin" valueType="num">
                                      <p:cBhvr>
                                        <p:cTn id="8" dur="2000" fill="hold"/>
                                        <p:tgtEl>
                                          <p:spTgt spid="13319"/>
                                        </p:tgtEl>
                                        <p:attrNameLst>
                                          <p:attrName>ppt_h</p:attrName>
                                        </p:attrNameLst>
                                      </p:cBhvr>
                                      <p:tavLst>
                                        <p:tav tm="0">
                                          <p:val>
                                            <p:strVal val="#ppt_h"/>
                                          </p:val>
                                        </p:tav>
                                        <p:tav tm="100000">
                                          <p:val>
                                            <p:strVal val="#ppt_h"/>
                                          </p:val>
                                        </p:tav>
                                      </p:tavLst>
                                    </p:anim>
                                    <p:animEffect transition="in" filter="fade">
                                      <p:cBhvr>
                                        <p:cTn id="9" dur="2000"/>
                                        <p:tgtEl>
                                          <p:spTgt spid="1331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320"/>
                                        </p:tgtEl>
                                        <p:attrNameLst>
                                          <p:attrName>style.visibility</p:attrName>
                                        </p:attrNameLst>
                                      </p:cBhvr>
                                      <p:to>
                                        <p:strVal val="visible"/>
                                      </p:to>
                                    </p:set>
                                    <p:anim calcmode="lin" valueType="num">
                                      <p:cBhvr>
                                        <p:cTn id="12" dur="2000" fill="hold"/>
                                        <p:tgtEl>
                                          <p:spTgt spid="13320"/>
                                        </p:tgtEl>
                                        <p:attrNameLst>
                                          <p:attrName>ppt_w</p:attrName>
                                        </p:attrNameLst>
                                      </p:cBhvr>
                                      <p:tavLst>
                                        <p:tav tm="0">
                                          <p:val>
                                            <p:strVal val="#ppt_w*0.70"/>
                                          </p:val>
                                        </p:tav>
                                        <p:tav tm="100000">
                                          <p:val>
                                            <p:strVal val="#ppt_w"/>
                                          </p:val>
                                        </p:tav>
                                      </p:tavLst>
                                    </p:anim>
                                    <p:anim calcmode="lin" valueType="num">
                                      <p:cBhvr>
                                        <p:cTn id="13" dur="2000" fill="hold"/>
                                        <p:tgtEl>
                                          <p:spTgt spid="13320"/>
                                        </p:tgtEl>
                                        <p:attrNameLst>
                                          <p:attrName>ppt_h</p:attrName>
                                        </p:attrNameLst>
                                      </p:cBhvr>
                                      <p:tavLst>
                                        <p:tav tm="0">
                                          <p:val>
                                            <p:strVal val="#ppt_h"/>
                                          </p:val>
                                        </p:tav>
                                        <p:tav tm="100000">
                                          <p:val>
                                            <p:strVal val="#ppt_h"/>
                                          </p:val>
                                        </p:tav>
                                      </p:tavLst>
                                    </p:anim>
                                    <p:animEffect transition="in" filter="fade">
                                      <p:cBhvr>
                                        <p:cTn id="14" dur="2000"/>
                                        <p:tgtEl>
                                          <p:spTgt spid="13320"/>
                                        </p:tgtEl>
                                      </p:cBhvr>
                                    </p:animEffect>
                                  </p:childTnLst>
                                </p:cTn>
                              </p:par>
                            </p:childTnLst>
                          </p:cTn>
                        </p:par>
                        <p:par>
                          <p:cTn id="15" fill="hold">
                            <p:stCondLst>
                              <p:cond delay="2000"/>
                            </p:stCondLst>
                            <p:childTnLst>
                              <p:par>
                                <p:cTn id="16" presetID="53" presetClass="entr" presetSubtype="0" fill="hold" grpId="0" nodeType="afterEffect">
                                  <p:stCondLst>
                                    <p:cond delay="0"/>
                                  </p:stCondLst>
                                  <p:childTnLst>
                                    <p:set>
                                      <p:cBhvr>
                                        <p:cTn id="17" dur="1" fill="hold">
                                          <p:stCondLst>
                                            <p:cond delay="0"/>
                                          </p:stCondLst>
                                        </p:cTn>
                                        <p:tgtEl>
                                          <p:spTgt spid="13321"/>
                                        </p:tgtEl>
                                        <p:attrNameLst>
                                          <p:attrName>style.visibility</p:attrName>
                                        </p:attrNameLst>
                                      </p:cBhvr>
                                      <p:to>
                                        <p:strVal val="visible"/>
                                      </p:to>
                                    </p:set>
                                    <p:anim calcmode="lin" valueType="num">
                                      <p:cBhvr>
                                        <p:cTn id="18" dur="1000" fill="hold"/>
                                        <p:tgtEl>
                                          <p:spTgt spid="13321"/>
                                        </p:tgtEl>
                                        <p:attrNameLst>
                                          <p:attrName>ppt_w</p:attrName>
                                        </p:attrNameLst>
                                      </p:cBhvr>
                                      <p:tavLst>
                                        <p:tav tm="0">
                                          <p:val>
                                            <p:fltVal val="0"/>
                                          </p:val>
                                        </p:tav>
                                        <p:tav tm="100000">
                                          <p:val>
                                            <p:strVal val="#ppt_w"/>
                                          </p:val>
                                        </p:tav>
                                      </p:tavLst>
                                    </p:anim>
                                    <p:anim calcmode="lin" valueType="num">
                                      <p:cBhvr>
                                        <p:cTn id="19" dur="1000" fill="hold"/>
                                        <p:tgtEl>
                                          <p:spTgt spid="13321"/>
                                        </p:tgtEl>
                                        <p:attrNameLst>
                                          <p:attrName>ppt_h</p:attrName>
                                        </p:attrNameLst>
                                      </p:cBhvr>
                                      <p:tavLst>
                                        <p:tav tm="0">
                                          <p:val>
                                            <p:fltVal val="0"/>
                                          </p:val>
                                        </p:tav>
                                        <p:tav tm="100000">
                                          <p:val>
                                            <p:strVal val="#ppt_h"/>
                                          </p:val>
                                        </p:tav>
                                      </p:tavLst>
                                    </p:anim>
                                    <p:animEffect transition="in" filter="fade">
                                      <p:cBhvr>
                                        <p:cTn id="20" dur="1000"/>
                                        <p:tgtEl>
                                          <p:spTgt spid="13321"/>
                                        </p:tgtEl>
                                      </p:cBhvr>
                                    </p:animEffect>
                                  </p:childTnLst>
                                </p:cTn>
                              </p:par>
                            </p:childTnLst>
                          </p:cTn>
                        </p:par>
                        <p:par>
                          <p:cTn id="21" fill="hold">
                            <p:stCondLst>
                              <p:cond delay="3000"/>
                            </p:stCondLst>
                            <p:childTnLst>
                              <p:par>
                                <p:cTn id="22" presetID="3" presetClass="entr" presetSubtype="10" fill="hold" nodeType="afterEffect">
                                  <p:stCondLst>
                                    <p:cond delay="0"/>
                                  </p:stCondLst>
                                  <p:childTnLst>
                                    <p:set>
                                      <p:cBhvr>
                                        <p:cTn id="23" dur="1" fill="hold">
                                          <p:stCondLst>
                                            <p:cond delay="0"/>
                                          </p:stCondLst>
                                        </p:cTn>
                                        <p:tgtEl>
                                          <p:spTgt spid="13317"/>
                                        </p:tgtEl>
                                        <p:attrNameLst>
                                          <p:attrName>style.visibility</p:attrName>
                                        </p:attrNameLst>
                                      </p:cBhvr>
                                      <p:to>
                                        <p:strVal val="visible"/>
                                      </p:to>
                                    </p:set>
                                    <p:animEffect transition="in" filter="blinds(horizontal)">
                                      <p:cBhvr>
                                        <p:cTn id="24" dur="1000"/>
                                        <p:tgtEl>
                                          <p:spTgt spid="13317"/>
                                        </p:tgtEl>
                                      </p:cBhvr>
                                    </p:animEffect>
                                  </p:childTnLst>
                                </p:cTn>
                              </p:par>
                            </p:childTnLst>
                          </p:cTn>
                        </p:par>
                        <p:par>
                          <p:cTn id="25" fill="hold">
                            <p:stCondLst>
                              <p:cond delay="4000"/>
                            </p:stCondLst>
                            <p:childTnLst>
                              <p:par>
                                <p:cTn id="26" presetID="5" presetClass="entr" presetSubtype="10" fill="hold" nodeType="afterEffect">
                                  <p:stCondLst>
                                    <p:cond delay="0"/>
                                  </p:stCondLst>
                                  <p:childTnLst>
                                    <p:set>
                                      <p:cBhvr>
                                        <p:cTn id="27" dur="1" fill="hold">
                                          <p:stCondLst>
                                            <p:cond delay="0"/>
                                          </p:stCondLst>
                                        </p:cTn>
                                        <p:tgtEl>
                                          <p:spTgt spid="13333"/>
                                        </p:tgtEl>
                                        <p:attrNameLst>
                                          <p:attrName>style.visibility</p:attrName>
                                        </p:attrNameLst>
                                      </p:cBhvr>
                                      <p:to>
                                        <p:strVal val="visible"/>
                                      </p:to>
                                    </p:set>
                                    <p:animEffect transition="in" filter="checkerboard(across)">
                                      <p:cBhvr>
                                        <p:cTn id="28" dur="2000"/>
                                        <p:tgtEl>
                                          <p:spTgt spid="13333"/>
                                        </p:tgtEl>
                                      </p:cBhvr>
                                    </p:animEffect>
                                  </p:childTnLst>
                                </p:cTn>
                              </p:par>
                            </p:childTnLst>
                          </p:cTn>
                        </p:par>
                        <p:par>
                          <p:cTn id="29" fill="hold">
                            <p:stCondLst>
                              <p:cond delay="6000"/>
                            </p:stCondLst>
                            <p:childTnLst>
                              <p:par>
                                <p:cTn id="30" presetID="27" presetClass="entr" presetSubtype="0" fill="hold" grpId="0" nodeType="afterEffect">
                                  <p:stCondLst>
                                    <p:cond delay="500"/>
                                  </p:stCondLst>
                                  <p:iterate type="wd">
                                    <p:tmPct val="50000"/>
                                  </p:iterate>
                                  <p:childTnLst>
                                    <p:set>
                                      <p:cBhvr>
                                        <p:cTn id="31" dur="1" fill="hold">
                                          <p:stCondLst>
                                            <p:cond delay="0"/>
                                          </p:stCondLst>
                                        </p:cTn>
                                        <p:tgtEl>
                                          <p:spTgt spid="13316"/>
                                        </p:tgtEl>
                                        <p:attrNameLst>
                                          <p:attrName>style.visibility</p:attrName>
                                        </p:attrNameLst>
                                      </p:cBhvr>
                                      <p:to>
                                        <p:strVal val="visible"/>
                                      </p:to>
                                    </p:set>
                                    <p:anim calcmode="discrete" valueType="clr">
                                      <p:cBhvr override="childStyle">
                                        <p:cTn id="32" dur="500"/>
                                        <p:tgtEl>
                                          <p:spTgt spid="13316"/>
                                        </p:tgtEl>
                                        <p:attrNameLst>
                                          <p:attrName>style.color</p:attrName>
                                        </p:attrNameLst>
                                      </p:cBhvr>
                                      <p:tavLst>
                                        <p:tav tm="0">
                                          <p:val>
                                            <p:clrVal>
                                              <a:schemeClr val="accent2"/>
                                            </p:clrVal>
                                          </p:val>
                                        </p:tav>
                                        <p:tav tm="50000">
                                          <p:val>
                                            <p:clrVal>
                                              <a:schemeClr val="hlink"/>
                                            </p:clrVal>
                                          </p:val>
                                        </p:tav>
                                      </p:tavLst>
                                    </p:anim>
                                    <p:anim calcmode="discrete" valueType="clr">
                                      <p:cBhvr>
                                        <p:cTn id="33" dur="500"/>
                                        <p:tgtEl>
                                          <p:spTgt spid="13316"/>
                                        </p:tgtEl>
                                        <p:attrNameLst>
                                          <p:attrName>fillcolor</p:attrName>
                                        </p:attrNameLst>
                                      </p:cBhvr>
                                      <p:tavLst>
                                        <p:tav tm="0">
                                          <p:val>
                                            <p:clrVal>
                                              <a:schemeClr val="accent2"/>
                                            </p:clrVal>
                                          </p:val>
                                        </p:tav>
                                        <p:tav tm="50000">
                                          <p:val>
                                            <p:clrVal>
                                              <a:schemeClr val="hlink"/>
                                            </p:clrVal>
                                          </p:val>
                                        </p:tav>
                                      </p:tavLst>
                                    </p:anim>
                                    <p:set>
                                      <p:cBhvr>
                                        <p:cTn id="34" dur="500"/>
                                        <p:tgtEl>
                                          <p:spTgt spid="133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9" grpId="0" animBg="1"/>
      <p:bldP spid="13320" grpId="0" animBg="1"/>
      <p:bldP spid="13321" grpId="0" animBg="1"/>
    </p:bldLst>
  </p:timing>
</p:sld>
</file>

<file path=ppt/theme/theme1.xml><?xml version="1.0" encoding="utf-8"?>
<a:theme xmlns:a="http://schemas.openxmlformats.org/drawingml/2006/main" name="Оформление по умолчанию">
  <a:themeElements>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Оформление по умолчанию 13">
        <a:dk1>
          <a:srgbClr val="000000"/>
        </a:dk1>
        <a:lt1>
          <a:srgbClr val="0000FF"/>
        </a:lt1>
        <a:dk2>
          <a:srgbClr val="000000"/>
        </a:dk2>
        <a:lt2>
          <a:srgbClr val="808080"/>
        </a:lt2>
        <a:accent1>
          <a:srgbClr val="BBE0E3"/>
        </a:accent1>
        <a:accent2>
          <a:srgbClr val="333399"/>
        </a:accent2>
        <a:accent3>
          <a:srgbClr val="AAAA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themeOverride>
</file>

<file path=docProps/app.xml><?xml version="1.0" encoding="utf-8"?>
<Properties xmlns="http://schemas.openxmlformats.org/officeDocument/2006/extended-properties" xmlns:vt="http://schemas.openxmlformats.org/officeDocument/2006/docPropsVTypes">
  <TotalTime>1177</TotalTime>
  <Words>617</Words>
  <Application>Microsoft Office PowerPoint</Application>
  <PresentationFormat>Экран (4:3)</PresentationFormat>
  <Paragraphs>123</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в/ч 41684</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Бойко В.Б.</dc:creator>
  <cp:lastModifiedBy>Boyko</cp:lastModifiedBy>
  <cp:revision>40</cp:revision>
  <dcterms:created xsi:type="dcterms:W3CDTF">2004-04-09T06:25:21Z</dcterms:created>
  <dcterms:modified xsi:type="dcterms:W3CDTF">2012-02-25T20:38:57Z</dcterms:modified>
</cp:coreProperties>
</file>