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3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A4970-F087-4D28-98F5-06C1A8A1C3F7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96CD-C12C-4587-B5DC-E61895BC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96CD-C12C-4587-B5DC-E61895BC37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D831-35FB-4D16-B094-D2366BEA852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5673-C870-4909-A316-EA73CE915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i="1" dirty="0" smtClean="0"/>
              <a:t>Леса  России.</a:t>
            </a:r>
            <a:br>
              <a:rPr lang="ru-RU" sz="6000" i="1" dirty="0" smtClean="0"/>
            </a:br>
            <a:r>
              <a:rPr lang="ru-RU" sz="6000" i="1" dirty="0" smtClean="0"/>
              <a:t>Деревья  </a:t>
            </a:r>
            <a:r>
              <a:rPr lang="ru-RU" sz="6000" i="1" dirty="0" smtClean="0"/>
              <a:t>и  кустарники</a:t>
            </a:r>
            <a:endParaRPr lang="ru-RU" sz="6000" i="1" dirty="0"/>
          </a:p>
        </p:txBody>
      </p:sp>
      <p:pic>
        <p:nvPicPr>
          <p:cNvPr id="12290" name="Picture 2" descr="C:\Users\Пользователь\Downloads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132856"/>
            <a:ext cx="5760640" cy="421047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бабоч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219200" cy="1219200"/>
          </a:xfrm>
          <a:prstGeom prst="rect">
            <a:avLst/>
          </a:prstGeom>
          <a:noFill/>
        </p:spPr>
      </p:pic>
      <p:pic>
        <p:nvPicPr>
          <p:cNvPr id="2" name="Picture 3" descr="C:\Users\Пользователь\Downloads\лисё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363216" cy="210006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медвежо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2332980" cy="2913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60346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Я на розу так похож,</a:t>
            </a:r>
            <a:br>
              <a:rPr lang="ru-RU" sz="5400" i="1" dirty="0" smtClean="0"/>
            </a:br>
            <a:r>
              <a:rPr lang="ru-RU" sz="5400" i="1" dirty="0" smtClean="0"/>
              <a:t>Разве, что не так хорош.</a:t>
            </a:r>
            <a:br>
              <a:rPr lang="ru-RU" sz="5400" i="1" dirty="0" smtClean="0"/>
            </a:br>
            <a:r>
              <a:rPr lang="ru-RU" sz="5400" i="1" dirty="0" smtClean="0"/>
              <a:t>Но зато мои плоды</a:t>
            </a:r>
            <a:br>
              <a:rPr lang="ru-RU" sz="5400" i="1" dirty="0" smtClean="0"/>
            </a:br>
            <a:r>
              <a:rPr lang="ru-RU" sz="5400" i="1" dirty="0" smtClean="0"/>
              <a:t>Всем пригодны для еды.</a:t>
            </a:r>
            <a:br>
              <a:rPr lang="ru-RU" sz="5400" i="1" dirty="0" smtClean="0"/>
            </a:br>
            <a:endParaRPr lang="ru-RU" sz="5400" i="1" dirty="0"/>
          </a:p>
        </p:txBody>
      </p:sp>
      <p:pic>
        <p:nvPicPr>
          <p:cNvPr id="4099" name="Picture 3" descr="C:\Users\Пользователь\Downloads\цветок  шипов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252028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шипов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8865"/>
            <a:ext cx="7632847" cy="6540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491064" cy="583264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Под листом на каждой ветке</a:t>
            </a:r>
            <a:br>
              <a:rPr lang="ru-RU" sz="5400" i="1" dirty="0" smtClean="0"/>
            </a:br>
            <a:r>
              <a:rPr lang="ru-RU" sz="5400" i="1" dirty="0" smtClean="0"/>
              <a:t>Сидят маленькие детки.</a:t>
            </a:r>
            <a:br>
              <a:rPr lang="ru-RU" sz="5400" i="1" dirty="0" smtClean="0"/>
            </a:br>
            <a:r>
              <a:rPr lang="ru-RU" sz="5400" i="1" dirty="0" smtClean="0"/>
              <a:t>Тот, кто деток соберет,</a:t>
            </a:r>
            <a:br>
              <a:rPr lang="ru-RU" sz="5400" i="1" dirty="0" smtClean="0"/>
            </a:br>
            <a:r>
              <a:rPr lang="ru-RU" sz="5400" i="1" dirty="0" smtClean="0"/>
              <a:t>Руки вымажет и рот</a:t>
            </a:r>
            <a:r>
              <a:rPr lang="ru-RU" sz="5400" dirty="0" smtClean="0"/>
              <a:t>. 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 descr="C:\Users\Пользователь\Downloads\чумазый  реб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0162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ownloads\черноплодная  ряб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93498"/>
            <a:ext cx="7035304" cy="6061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салют.jpg"/>
          <p:cNvPicPr>
            <a:picLocks noChangeAspect="1" noChangeArrowheads="1"/>
          </p:cNvPicPr>
          <p:nvPr/>
        </p:nvPicPr>
        <p:blipFill>
          <a:blip r:embed="rId3" cstate="print"/>
          <a:srcRect t="5155" r="-43637"/>
          <a:stretch>
            <a:fillRect/>
          </a:stretch>
        </p:blipFill>
        <p:spPr bwMode="auto">
          <a:xfrm>
            <a:off x="4283969" y="467162"/>
            <a:ext cx="6912768" cy="6130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92488" cy="64807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На листочках там и тут</a:t>
            </a:r>
            <a:br>
              <a:rPr lang="ru-RU" sz="5400" i="1" dirty="0" smtClean="0"/>
            </a:br>
            <a:r>
              <a:rPr lang="ru-RU" sz="5400" i="1" dirty="0" smtClean="0"/>
              <a:t>Фиолетовый салют.</a:t>
            </a:r>
            <a:br>
              <a:rPr lang="ru-RU" sz="5400" i="1" dirty="0" smtClean="0"/>
            </a:br>
            <a:r>
              <a:rPr lang="ru-RU" sz="5400" i="1" dirty="0" smtClean="0"/>
              <a:t>Это в теплый майский день</a:t>
            </a:r>
            <a:br>
              <a:rPr lang="ru-RU" sz="5400" i="1" dirty="0" smtClean="0"/>
            </a:br>
            <a:r>
              <a:rPr lang="ru-RU" sz="5400" i="1" dirty="0" smtClean="0"/>
              <a:t>Распускается…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сирен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1078"/>
            <a:ext cx="6480720" cy="604025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бабоч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08" y="4720208"/>
            <a:ext cx="1805136" cy="180513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wnloads\пчё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700808"/>
            <a:ext cx="163037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Будто снежный шар бела, </a:t>
            </a:r>
            <a:br>
              <a:rPr lang="ru-RU" sz="5400" i="1" dirty="0" smtClean="0"/>
            </a:br>
            <a:r>
              <a:rPr lang="ru-RU" sz="5400" i="1" dirty="0" smtClean="0"/>
              <a:t>По весне она цвела, </a:t>
            </a:r>
            <a:br>
              <a:rPr lang="ru-RU" sz="5400" i="1" dirty="0" smtClean="0"/>
            </a:br>
            <a:r>
              <a:rPr lang="ru-RU" sz="5400" i="1" dirty="0" smtClean="0"/>
              <a:t>Нежный запах источала. </a:t>
            </a:r>
            <a:br>
              <a:rPr lang="ru-RU" sz="5400" i="1" dirty="0" smtClean="0"/>
            </a:br>
            <a:r>
              <a:rPr lang="ru-RU" sz="5400" i="1" dirty="0" smtClean="0"/>
              <a:t>А когда пора настала, </a:t>
            </a:r>
            <a:br>
              <a:rPr lang="ru-RU" sz="5400" i="1" dirty="0" smtClean="0"/>
            </a:br>
            <a:r>
              <a:rPr lang="ru-RU" sz="5400" i="1" dirty="0" smtClean="0"/>
              <a:t>Разом сделалась она </a:t>
            </a:r>
            <a:br>
              <a:rPr lang="ru-RU" sz="5400" i="1" dirty="0" smtClean="0"/>
            </a:br>
            <a:r>
              <a:rPr lang="ru-RU" sz="5400" i="1" dirty="0" smtClean="0"/>
              <a:t>Вся от ягоды черна</a:t>
            </a:r>
            <a:r>
              <a:rPr lang="ru-RU" sz="5400" dirty="0" smtClean="0"/>
              <a:t>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черё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55" y="548680"/>
            <a:ext cx="8544488" cy="57606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Я из крошки-бочки вылез,</a:t>
            </a:r>
            <a:br>
              <a:rPr lang="ru-RU" sz="5400" i="1" dirty="0" smtClean="0"/>
            </a:br>
            <a:r>
              <a:rPr lang="ru-RU" sz="5400" i="1" dirty="0" smtClean="0"/>
              <a:t>Корешки пустил и вырос, </a:t>
            </a:r>
            <a:br>
              <a:rPr lang="ru-RU" sz="5400" i="1" dirty="0" smtClean="0"/>
            </a:br>
            <a:r>
              <a:rPr lang="ru-RU" sz="5400" i="1" dirty="0" smtClean="0"/>
              <a:t>Стал высок я и могуч, </a:t>
            </a:r>
            <a:br>
              <a:rPr lang="ru-RU" sz="5400" i="1" dirty="0" smtClean="0"/>
            </a:br>
            <a:r>
              <a:rPr lang="ru-RU" sz="5400" i="1" dirty="0" smtClean="0"/>
              <a:t>Не боюсь ни гроз, ни туч. </a:t>
            </a:r>
            <a:br>
              <a:rPr lang="ru-RU" sz="5400" i="1" dirty="0" smtClean="0"/>
            </a:br>
            <a:r>
              <a:rPr lang="ru-RU" sz="5400" i="1" dirty="0" smtClean="0"/>
              <a:t>Я кормлю свиней и белок – </a:t>
            </a:r>
            <a:br>
              <a:rPr lang="ru-RU" sz="5400" i="1" dirty="0" smtClean="0"/>
            </a:br>
            <a:r>
              <a:rPr lang="ru-RU" sz="5400" i="1" dirty="0" smtClean="0"/>
              <a:t>Ничего, что плод мой мелок</a:t>
            </a:r>
            <a:r>
              <a:rPr lang="ru-RU" i="1" dirty="0" smtClean="0"/>
              <a:t>. </a:t>
            </a:r>
            <a:endParaRPr lang="ru-RU" i="1" dirty="0"/>
          </a:p>
        </p:txBody>
      </p:sp>
      <p:pic>
        <p:nvPicPr>
          <p:cNvPr id="4098" name="Picture 2" descr="C:\Users\Пользователь\Downloads\жёлудь_files\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229200"/>
            <a:ext cx="1206500" cy="143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д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1296"/>
            <a:ext cx="6192688" cy="614468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wnloads\бельчо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61048"/>
            <a:ext cx="2376264" cy="2708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Русская красавица стоит на поляне,</a:t>
            </a:r>
            <a:br>
              <a:rPr lang="ru-RU" sz="5400" i="1" dirty="0" smtClean="0"/>
            </a:br>
            <a:r>
              <a:rPr lang="ru-RU" sz="5400" i="1" dirty="0" smtClean="0"/>
              <a:t>В зеленой кофточке, в белом сарафане.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9352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Весной зеленела, летом загорела, </a:t>
            </a:r>
            <a:br>
              <a:rPr lang="ru-RU" sz="5400" i="1" dirty="0" smtClean="0"/>
            </a:br>
            <a:r>
              <a:rPr lang="ru-RU" sz="5400" i="1" dirty="0" smtClean="0"/>
              <a:t>Осень в сад пришла, красный факел зажгла</a:t>
            </a:r>
            <a:r>
              <a:rPr lang="ru-RU" sz="5400" dirty="0" smtClean="0"/>
              <a:t>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wnloads\ряб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114300"/>
            <a:ext cx="4978400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6000" i="1" dirty="0" smtClean="0"/>
              <a:t>Это дерево цветет,</a:t>
            </a:r>
            <a:br>
              <a:rPr lang="ru-RU" sz="6000" i="1" dirty="0" smtClean="0"/>
            </a:br>
            <a:r>
              <a:rPr lang="ru-RU" sz="6000" i="1" dirty="0" smtClean="0"/>
              <a:t>Аромат и мед дает.</a:t>
            </a:r>
            <a:br>
              <a:rPr lang="ru-RU" sz="6000" i="1" dirty="0" smtClean="0"/>
            </a:br>
            <a:r>
              <a:rPr lang="ru-RU" sz="6000" i="1" dirty="0" smtClean="0"/>
              <a:t>И спасает нас от гриппа,</a:t>
            </a:r>
            <a:br>
              <a:rPr lang="ru-RU" sz="6000" i="1" dirty="0" smtClean="0"/>
            </a:br>
            <a:r>
              <a:rPr lang="ru-RU" sz="6000" i="1" dirty="0" smtClean="0"/>
              <a:t>От простуд царевна-</a:t>
            </a:r>
            <a:r>
              <a:rPr lang="ru-RU" sz="6000" dirty="0" smtClean="0"/>
              <a:t>...</a:t>
            </a:r>
            <a:endParaRPr lang="ru-RU" sz="6000" dirty="0"/>
          </a:p>
        </p:txBody>
      </p:sp>
      <p:pic>
        <p:nvPicPr>
          <p:cNvPr id="1027" name="Picture 3" descr="C:\Users\Пользователь\Downloads\пчё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2160240" cy="1288043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шм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202" y="1988840"/>
            <a:ext cx="1645286" cy="220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ownloads\ли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3989"/>
            <a:ext cx="8169920" cy="5982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42493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Вопросы к кроссворду:</a:t>
            </a:r>
            <a:endParaRPr lang="ru-RU" sz="2000" dirty="0" smtClean="0"/>
          </a:p>
          <a:p>
            <a:r>
              <a:rPr lang="ru-RU" sz="2000" dirty="0" smtClean="0"/>
              <a:t>1. Хвойное дерево, около него встречают Новый год. </a:t>
            </a:r>
          </a:p>
          <a:p>
            <a:r>
              <a:rPr lang="ru-RU" sz="2000" dirty="0" smtClean="0"/>
              <a:t>2. Лиственное дерево-медонос. </a:t>
            </a:r>
          </a:p>
          <a:p>
            <a:r>
              <a:rPr lang="ru-RU" sz="2000" dirty="0" smtClean="0"/>
              <a:t>3. Дерево здоровья, хвойное, хвоинки собраны парами или по пять штук в пучке. </a:t>
            </a:r>
          </a:p>
          <a:p>
            <a:r>
              <a:rPr lang="ru-RU" sz="2000" dirty="0" smtClean="0"/>
              <a:t>4. Дерево с мягкой хвоей. </a:t>
            </a:r>
          </a:p>
          <a:p>
            <a:r>
              <a:rPr lang="ru-RU" sz="2000" dirty="0" smtClean="0"/>
              <a:t>5. Лиственное дерево: плакучая … . </a:t>
            </a:r>
          </a:p>
          <a:p>
            <a:r>
              <a:rPr lang="ru-RU" sz="2000" dirty="0" smtClean="0"/>
              <a:t>6. Лиственное дерево с белой корой. </a:t>
            </a:r>
          </a:p>
          <a:p>
            <a:r>
              <a:rPr lang="ru-RU" sz="2000" dirty="0" smtClean="0"/>
              <a:t>7. Лиственное дерево, их бывает три вида: остролистый, американский и татарский. </a:t>
            </a:r>
          </a:p>
          <a:p>
            <a:r>
              <a:rPr lang="ru-RU" sz="2000" dirty="0" smtClean="0"/>
              <a:t>8. Лиственное дерево, листья которого дрожат от ветра. </a:t>
            </a:r>
          </a:p>
          <a:p>
            <a:r>
              <a:rPr lang="ru-RU" sz="2000" dirty="0" smtClean="0"/>
              <a:t>9. Лиственное дерево с плодами, собранными в гроздья, зимой ими питаются снегири, дрозды. </a:t>
            </a:r>
          </a:p>
          <a:p>
            <a:r>
              <a:rPr lang="ru-RU" sz="2000" dirty="0" smtClean="0"/>
              <a:t>10. Растущий в скверах и парках лиственный кустарник со стреляющими стручками.</a:t>
            </a:r>
          </a:p>
          <a:p>
            <a:r>
              <a:rPr lang="ru-RU" sz="2000" dirty="0" smtClean="0"/>
              <a:t>11. Лиственное  дерево с мягкими пуховыми сережками.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1277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Ответы:</a:t>
            </a:r>
            <a:r>
              <a:rPr lang="ru-RU" sz="3200" dirty="0" smtClean="0"/>
              <a:t>   1. Ель. 2. Липа. 3. Сосна. 4. Пихта. 5. Ива. 6. Береза 7. Клен. 8. Осина. 9. Рябина. 10. Акация. 11. Ольха.</a:t>
            </a:r>
          </a:p>
          <a:p>
            <a:r>
              <a:rPr lang="ru-RU" sz="3200" i="1" dirty="0" smtClean="0"/>
              <a:t>Ключевое слово:</a:t>
            </a:r>
            <a:r>
              <a:rPr lang="ru-RU" sz="3200" dirty="0" smtClean="0"/>
              <a:t> ЛИСТВЕННИЦА.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73616" cy="5895528"/>
          </a:xfrm>
        </p:spPr>
        <p:txBody>
          <a:bodyPr>
            <a:normAutofit/>
          </a:bodyPr>
          <a:lstStyle/>
          <a:p>
            <a:r>
              <a:rPr lang="ru-RU" i="1" dirty="0" smtClean="0"/>
              <a:t>Составила  учитель  начальных  классов  МОУ «СОШ №3»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г.Верхняя  Пышма</a:t>
            </a:r>
            <a:br>
              <a:rPr lang="ru-RU" i="1" dirty="0" smtClean="0"/>
            </a:br>
            <a:r>
              <a:rPr lang="ru-RU" i="1" dirty="0" err="1" smtClean="0"/>
              <a:t>Хазеева</a:t>
            </a:r>
            <a:r>
              <a:rPr lang="ru-RU" i="1" dirty="0" smtClean="0"/>
              <a:t>  Т.И.</a:t>
            </a:r>
            <a:endParaRPr lang="ru-RU" i="1" dirty="0"/>
          </a:p>
        </p:txBody>
      </p:sp>
      <p:sp>
        <p:nvSpPr>
          <p:cNvPr id="3" name="Овал 2"/>
          <p:cNvSpPr/>
          <p:nvPr/>
        </p:nvSpPr>
        <p:spPr>
          <a:xfrm>
            <a:off x="539552" y="980728"/>
            <a:ext cx="7704856" cy="4104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ользователь\Downloads\учит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86916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берё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88832" cy="59910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У меня длинней иголки, чем у елки.</a:t>
            </a:r>
            <a:br>
              <a:rPr lang="ru-RU" sz="5400" i="1" dirty="0" smtClean="0"/>
            </a:br>
            <a:r>
              <a:rPr lang="ru-RU" sz="5400" i="1" dirty="0" smtClean="0"/>
              <a:t>Очень прямо я расту в высоту.</a:t>
            </a:r>
            <a:br>
              <a:rPr lang="ru-RU" sz="5400" i="1" dirty="0" smtClean="0"/>
            </a:br>
            <a:r>
              <a:rPr lang="ru-RU" sz="5400" i="1" dirty="0" smtClean="0"/>
              <a:t>Если я не на опушке,</a:t>
            </a:r>
            <a:br>
              <a:rPr lang="ru-RU" sz="5400" i="1" dirty="0" smtClean="0"/>
            </a:br>
            <a:r>
              <a:rPr lang="ru-RU" sz="5400" i="1" dirty="0" err="1" smtClean="0"/>
              <a:t>Ветви-только</a:t>
            </a:r>
            <a:r>
              <a:rPr lang="ru-RU" sz="5400" i="1" dirty="0" smtClean="0"/>
              <a:t> на макушке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wnloads\со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9113"/>
            <a:ext cx="6984776" cy="6078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7200" i="1" dirty="0" smtClean="0"/>
              <a:t>Что летом и зимой</a:t>
            </a:r>
            <a:br>
              <a:rPr lang="ru-RU" sz="7200" i="1" dirty="0" smtClean="0"/>
            </a:br>
            <a:r>
              <a:rPr lang="ru-RU" sz="7200" i="1" dirty="0" smtClean="0"/>
              <a:t>В рубахе одной</a:t>
            </a:r>
            <a:r>
              <a:rPr lang="ru-RU" i="1" dirty="0" smtClean="0"/>
              <a:t>? </a:t>
            </a:r>
            <a:endParaRPr lang="ru-RU" i="1" dirty="0"/>
          </a:p>
        </p:txBody>
      </p:sp>
      <p:pic>
        <p:nvPicPr>
          <p:cNvPr id="2050" name="Picture 2" descr="C:\Users\Пользователь\Downloads\снежин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013176"/>
            <a:ext cx="1322090" cy="156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3375"/>
            <a:ext cx="6696744" cy="619125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25070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i="1" dirty="0" smtClean="0"/>
              <a:t>Он стоит высокий стройный.</a:t>
            </a:r>
            <a:br>
              <a:rPr lang="ru-RU" sz="5400" i="1" dirty="0" smtClean="0"/>
            </a:br>
            <a:r>
              <a:rPr lang="ru-RU" sz="5400" i="1" dirty="0" smtClean="0"/>
              <a:t>Лист на нем резной, узорный,</a:t>
            </a:r>
            <a:br>
              <a:rPr lang="ru-RU" sz="5400" i="1" dirty="0" smtClean="0"/>
            </a:br>
            <a:r>
              <a:rPr lang="ru-RU" sz="5400" i="1" dirty="0" smtClean="0"/>
              <a:t>Ветками качает он.</a:t>
            </a:r>
            <a:br>
              <a:rPr lang="ru-RU" sz="5400" i="1" dirty="0" smtClean="0"/>
            </a:br>
            <a:r>
              <a:rPr lang="ru-RU" sz="5400" i="1" dirty="0" smtClean="0"/>
              <a:t>Кто скажите это?. .</a:t>
            </a:r>
            <a:br>
              <a:rPr lang="ru-RU" sz="5400" i="1" dirty="0" smtClean="0"/>
            </a:br>
            <a:endParaRPr lang="ru-RU" sz="5400" i="1" dirty="0"/>
          </a:p>
        </p:txBody>
      </p:sp>
      <p:pic>
        <p:nvPicPr>
          <p:cNvPr id="3074" name="Picture 2" descr="C:\Users\Пользователь\Downloads\лист клё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1872208" cy="156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кл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3"/>
            <a:ext cx="7128792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197</Words>
  <Application>Microsoft Office PowerPoint</Application>
  <PresentationFormat>Экран (4:3)</PresentationFormat>
  <Paragraphs>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Леса  России. Деревья  и  кустарники</vt:lpstr>
      <vt:lpstr>Русская красавица стоит на поляне, В зеленой кофточке, в белом сарафане.</vt:lpstr>
      <vt:lpstr>Слайд 3</vt:lpstr>
      <vt:lpstr>У меня длинней иголки, чем у елки. Очень прямо я расту в высоту. Если я не на опушке, Ветви-только на макушке. </vt:lpstr>
      <vt:lpstr>Слайд 5</vt:lpstr>
      <vt:lpstr>Что летом и зимой В рубахе одной? </vt:lpstr>
      <vt:lpstr>Слайд 7</vt:lpstr>
      <vt:lpstr>Он стоит высокий стройный. Лист на нем резной, узорный, Ветками качает он. Кто скажите это?. . </vt:lpstr>
      <vt:lpstr>Слайд 9</vt:lpstr>
      <vt:lpstr>Я на розу так похож, Разве, что не так хорош. Но зато мои плоды Всем пригодны для еды. </vt:lpstr>
      <vt:lpstr>Слайд 11</vt:lpstr>
      <vt:lpstr>Под листом на каждой ветке Сидят маленькие детки. Тот, кто деток соберет, Руки вымажет и рот.  </vt:lpstr>
      <vt:lpstr>Слайд 13</vt:lpstr>
      <vt:lpstr>На листочках там и тут Фиолетовый салют. Это в теплый майский день Распускается… </vt:lpstr>
      <vt:lpstr>Слайд 15</vt:lpstr>
      <vt:lpstr>Будто снежный шар бела,  По весне она цвела,  Нежный запах источала.  А когда пора настала,  Разом сделалась она  Вся от ягоды черна. </vt:lpstr>
      <vt:lpstr>Слайд 17</vt:lpstr>
      <vt:lpstr>Я из крошки-бочки вылез, Корешки пустил и вырос,  Стал высок я и могуч,  Не боюсь ни гроз, ни туч.  Я кормлю свиней и белок –  Ничего, что плод мой мелок. </vt:lpstr>
      <vt:lpstr>Слайд 19</vt:lpstr>
      <vt:lpstr>Весной зеленела, летом загорела,  Осень в сад пришла, красный факел зажгла. </vt:lpstr>
      <vt:lpstr>Слайд 21</vt:lpstr>
      <vt:lpstr>Слайд 22</vt:lpstr>
      <vt:lpstr>Слайд 23</vt:lpstr>
      <vt:lpstr>Слайд 24</vt:lpstr>
      <vt:lpstr>Слайд 25</vt:lpstr>
      <vt:lpstr>Слайд 26</vt:lpstr>
      <vt:lpstr>Составила  учитель  начальных  классов  МОУ «СОШ №3» г.Верхняя  Пышма Хазеева  Т.И.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</cp:revision>
  <dcterms:created xsi:type="dcterms:W3CDTF">2011-12-16T18:25:19Z</dcterms:created>
  <dcterms:modified xsi:type="dcterms:W3CDTF">2012-01-22T14:58:20Z</dcterms:modified>
</cp:coreProperties>
</file>