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7"/>
  </p:notesMasterIdLst>
  <p:sldIdLst>
    <p:sldId id="284" r:id="rId2"/>
    <p:sldId id="271" r:id="rId3"/>
    <p:sldId id="260" r:id="rId4"/>
    <p:sldId id="279" r:id="rId5"/>
    <p:sldId id="280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8000"/>
    <a:srgbClr val="009900"/>
    <a:srgbClr val="996600"/>
    <a:srgbClr val="CC9900"/>
    <a:srgbClr val="008080"/>
    <a:srgbClr val="C5F7D4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58" autoAdjust="0"/>
    <p:restoredTop sz="94643" autoAdjust="0"/>
  </p:normalViewPr>
  <p:slideViewPr>
    <p:cSldViewPr>
      <p:cViewPr>
        <p:scale>
          <a:sx n="64" d="100"/>
          <a:sy n="64" d="100"/>
        </p:scale>
        <p:origin x="-1032" y="-6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F0A3BF4-9CEC-4B72-94B4-19793DDA82DD}" type="datetimeFigureOut">
              <a:rPr lang="ru-RU"/>
              <a:pPr>
                <a:defRPr/>
              </a:pPr>
              <a:t>29.03.2013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B23DDC6-BBAB-4BE8-9BF0-01F7C2E503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B68FBF7-065E-4E7C-88FA-4E903B8AB318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7B5C4-5272-4A08-8678-08F6DE9C620E}" type="datetimeFigureOut">
              <a:rPr lang="ru-RU"/>
              <a:pPr>
                <a:defRPr/>
              </a:pPr>
              <a:t>29.03.2013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F9F61-F750-4247-96B9-36E33A5B53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A0616-D9AE-4919-92AC-13B2A2920623}" type="datetimeFigureOut">
              <a:rPr lang="ru-RU"/>
              <a:pPr>
                <a:defRPr/>
              </a:pPr>
              <a:t>29.03.2013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6F279-5966-42C1-8D91-C1DB474005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33131-7234-429D-9FE1-D25B7766D0EB}" type="datetimeFigureOut">
              <a:rPr lang="ru-RU"/>
              <a:pPr>
                <a:defRPr/>
              </a:pPr>
              <a:t>29.03.2013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D2706-9B7C-404E-ABD1-A05DADFD8D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CEBEC-C4F6-41DC-9C45-5478B3821F35}" type="datetimeFigureOut">
              <a:rPr lang="ru-RU"/>
              <a:pPr>
                <a:defRPr/>
              </a:pPr>
              <a:t>29.03.2013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C938D-44F3-4226-983A-A87F4CE0A7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935B1-FF3E-4870-8746-2F0E95D4AA87}" type="datetimeFigureOut">
              <a:rPr lang="ru-RU"/>
              <a:pPr>
                <a:defRPr/>
              </a:pPr>
              <a:t>29.03.2013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2A48B-2897-4DAE-AF9D-F9E4078519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2E4F1-7E90-4123-8511-8B10F96119F5}" type="datetimeFigureOut">
              <a:rPr lang="ru-RU"/>
              <a:pPr>
                <a:defRPr/>
              </a:pPr>
              <a:t>29.03.2013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EA38C-336C-491D-B7F2-ECE484CF90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1D6C4-8725-4539-9FC3-3CCF091C4613}" type="datetimeFigureOut">
              <a:rPr lang="ru-RU"/>
              <a:pPr>
                <a:defRPr/>
              </a:pPr>
              <a:t>29.03.2013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470BC-CBBB-435F-8030-E467830AE7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A083C-9F22-43D7-9E5E-3E618EEAF7CD}" type="datetimeFigureOut">
              <a:rPr lang="ru-RU"/>
              <a:pPr>
                <a:defRPr/>
              </a:pPr>
              <a:t>29.03.2013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A6315-B055-4C00-A996-A0A45D9BBC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4516438" y="993775"/>
            <a:ext cx="1846262" cy="1530350"/>
            <a:chOff x="4718762" y="993075"/>
            <a:chExt cx="1847138" cy="1530439"/>
          </a:xfrm>
        </p:grpSpPr>
        <p:sp>
          <p:nvSpPr>
            <p:cNvPr id="6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 rtlCol="0">
            <a:normAutofit/>
          </a:bodyPr>
          <a:lstStyle/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14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CEE12-6C18-47A2-A16E-B45EFDCEA8FD}" type="datetimeFigureOut">
              <a:rPr lang="ru-RU"/>
              <a:pPr>
                <a:defRPr/>
              </a:pPr>
              <a:t>29.03.2013</a:t>
            </a:fld>
            <a:endParaRPr lang="ru-RU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2EFAB-39AA-49F3-A105-6F6CF50041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BB8F9-B3BA-4A90-9489-E59178048F6D}" type="datetimeFigureOut">
              <a:rPr lang="ru-RU"/>
              <a:pPr>
                <a:defRPr/>
              </a:pPr>
              <a:t>29.03.2013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7B272-C018-49C9-9909-B0098E5571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113" y="4941888"/>
            <a:ext cx="611187" cy="61118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400" y="482600"/>
            <a:ext cx="598488" cy="904875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475" y="1887538"/>
            <a:ext cx="609600" cy="60960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588" y="282575"/>
            <a:ext cx="1128712" cy="112871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775" y="1327150"/>
            <a:ext cx="608013" cy="60801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525" y="5611813"/>
            <a:ext cx="738188" cy="73818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588" y="4927600"/>
            <a:ext cx="738187" cy="738188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59" name="Title Placeholder 1"/>
          <p:cNvSpPr>
            <a:spLocks noGrp="1"/>
          </p:cNvSpPr>
          <p:nvPr>
            <p:ph type="title"/>
          </p:nvPr>
        </p:nvSpPr>
        <p:spPr bwMode="auto">
          <a:xfrm>
            <a:off x="1009650" y="676275"/>
            <a:ext cx="71247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16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09650" y="1806575"/>
            <a:ext cx="7124700" cy="405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13" y="59515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830CD82-5213-41BE-A369-CF680CD4F76C}" type="datetimeFigureOut">
              <a:rPr lang="ru-RU"/>
              <a:pPr>
                <a:defRPr/>
              </a:pPr>
              <a:t>29.03.2013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1100" y="5951538"/>
            <a:ext cx="525621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3088" y="5951538"/>
            <a:ext cx="60801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9B1209D-CE49-43A2-A25C-62F1135945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3988" y="2698750"/>
            <a:ext cx="468312" cy="46831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663" y="3167063"/>
            <a:ext cx="458787" cy="45878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</p:sldLayoutIdLst>
  <p:transition/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Trebuchet MS" pitchFamily="34" charset="0"/>
          <a:cs typeface="Trebuchet M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  <a:ea typeface="Trebuchet MS" pitchFamily="34" charset="0"/>
          <a:cs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  <a:ea typeface="Trebuchet MS" pitchFamily="34" charset="0"/>
          <a:cs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  <a:ea typeface="Trebuchet MS" pitchFamily="34" charset="0"/>
          <a:cs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  <a:ea typeface="Trebuchet MS" pitchFamily="34" charset="0"/>
          <a:cs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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gif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38" y="-127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 Box 11"/>
          <p:cNvSpPr txBox="1">
            <a:spLocks noChangeArrowheads="1"/>
          </p:cNvSpPr>
          <p:nvPr/>
        </p:nvSpPr>
        <p:spPr bwMode="auto">
          <a:xfrm>
            <a:off x="179388" y="2349500"/>
            <a:ext cx="417671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latin typeface="Arial" charset="0"/>
              </a:rPr>
              <a:t> </a:t>
            </a:r>
          </a:p>
        </p:txBody>
      </p:sp>
      <p:sp>
        <p:nvSpPr>
          <p:cNvPr id="15366" name="Text Box 12"/>
          <p:cNvSpPr txBox="1">
            <a:spLocks noChangeArrowheads="1"/>
          </p:cNvSpPr>
          <p:nvPr/>
        </p:nvSpPr>
        <p:spPr bwMode="auto">
          <a:xfrm>
            <a:off x="2124075" y="333375"/>
            <a:ext cx="6677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>
                <a:solidFill>
                  <a:srgbClr val="002060"/>
                </a:solidFill>
                <a:latin typeface="Arial" charset="0"/>
              </a:rPr>
              <a:t>Кукольный театр</a:t>
            </a:r>
          </a:p>
        </p:txBody>
      </p:sp>
      <p:pic>
        <p:nvPicPr>
          <p:cNvPr id="13316" name="Picture 2" descr="C:\Documents and Settings\Admin\Рабочий стол\Новая папка\Фото05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38" y="1143000"/>
            <a:ext cx="6808787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6" descr="лис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1500" y="4292600"/>
            <a:ext cx="2151063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7" descr="клоун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" y="4221163"/>
            <a:ext cx="2036763" cy="218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Box 3"/>
          <p:cNvSpPr txBox="1">
            <a:spLocks noChangeArrowheads="1"/>
          </p:cNvSpPr>
          <p:nvPr/>
        </p:nvSpPr>
        <p:spPr bwMode="auto">
          <a:xfrm>
            <a:off x="928688" y="285750"/>
            <a:ext cx="7747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002060"/>
                </a:solidFill>
                <a:latin typeface="Arial" charset="0"/>
              </a:rPr>
              <a:t>Музыкальные таланты</a:t>
            </a:r>
          </a:p>
        </p:txBody>
      </p:sp>
      <p:pic>
        <p:nvPicPr>
          <p:cNvPr id="14339" name="Picture 2" descr="C:\Documents and Settings\Admin\Рабочий стол\Новая папка\Фото05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38" y="1143000"/>
            <a:ext cx="6665912" cy="499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5" descr="музыка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4298950"/>
            <a:ext cx="2771775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6" descr="нотк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48038" y="1412875"/>
            <a:ext cx="25336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688" y="139700"/>
            <a:ext cx="7656512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2" descr="C:\Documents and Settings\Admin\Рабочий стол\Новая папка\Фото05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38" y="1000125"/>
            <a:ext cx="6808787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5" descr="бегемотик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0063" y="2924175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D:\Переустановка\Рабочий стол\Дс\Дет.сад 2012\Фото03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125538"/>
            <a:ext cx="3927475" cy="523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3" descr="D:\Переустановка\Рабочий стол\Дс\Дет.сад 2012\Фото0332_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1125538"/>
            <a:ext cx="3927475" cy="523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3132138" y="260350"/>
            <a:ext cx="2735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>
                <a:solidFill>
                  <a:srgbClr val="FF0000"/>
                </a:solidFill>
                <a:latin typeface="Verdana" pitchFamily="34" charset="0"/>
              </a:rPr>
              <a:t>В игре.</a:t>
            </a:r>
          </a:p>
        </p:txBody>
      </p:sp>
      <p:pic>
        <p:nvPicPr>
          <p:cNvPr id="17412" name="Picture 5" descr="заяц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4663" y="4652963"/>
            <a:ext cx="1944687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6" descr="солнышко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92950" y="0"/>
            <a:ext cx="1828800" cy="183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7" descr="машина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92275" y="4941888"/>
            <a:ext cx="1944688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Documents and Settings\Admin\Рабочий стол\Новая папка\Фото04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0713" y="620713"/>
            <a:ext cx="7696200" cy="577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2268538" y="0"/>
            <a:ext cx="4032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i="1">
                <a:solidFill>
                  <a:srgbClr val="FF0000"/>
                </a:solidFill>
              </a:rPr>
              <a:t>Уголок отдыха.</a:t>
            </a:r>
          </a:p>
        </p:txBody>
      </p:sp>
      <p:pic>
        <p:nvPicPr>
          <p:cNvPr id="19459" name="Picture 5" descr="читал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863" y="4581525"/>
            <a:ext cx="2736850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TC101972873[[fn=Лето]]</Template>
  <TotalTime>2136</TotalTime>
  <Words>9</Words>
  <Application>Microsoft Office PowerPoint</Application>
  <PresentationFormat>Экран (4:3)</PresentationFormat>
  <Paragraphs>6</Paragraphs>
  <Slides>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11</vt:i4>
      </vt:variant>
      <vt:variant>
        <vt:lpstr>Заголовки слайдов</vt:lpstr>
      </vt:variant>
      <vt:variant>
        <vt:i4>5</vt:i4>
      </vt:variant>
    </vt:vector>
  </HeadingPairs>
  <TitlesOfParts>
    <vt:vector size="20" baseType="lpstr">
      <vt:lpstr>Calibri</vt:lpstr>
      <vt:lpstr>Arial</vt:lpstr>
      <vt:lpstr>Verdana</vt:lpstr>
      <vt:lpstr>Wingdings 2</vt:lpstr>
      <vt:lpstr>Summer</vt:lpstr>
      <vt:lpstr>Summer</vt:lpstr>
      <vt:lpstr>Summer</vt:lpstr>
      <vt:lpstr>Summer</vt:lpstr>
      <vt:lpstr>Summer</vt:lpstr>
      <vt:lpstr>Summer</vt:lpstr>
      <vt:lpstr>Summer</vt:lpstr>
      <vt:lpstr>Summer</vt:lpstr>
      <vt:lpstr>Summer</vt:lpstr>
      <vt:lpstr>Summer</vt:lpstr>
      <vt:lpstr>Summer</vt:lpstr>
      <vt:lpstr>Слайд 1</vt:lpstr>
      <vt:lpstr>Слайд 2</vt:lpstr>
      <vt:lpstr>Слайд 3</vt:lpstr>
      <vt:lpstr>Слайд 4</vt:lpstr>
      <vt:lpstr>Слайд 5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Loner-XP</cp:lastModifiedBy>
  <cp:revision>160</cp:revision>
  <dcterms:created xsi:type="dcterms:W3CDTF">2011-10-20T01:42:09Z</dcterms:created>
  <dcterms:modified xsi:type="dcterms:W3CDTF">2013-03-29T18:12:31Z</dcterms:modified>
</cp:coreProperties>
</file>