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FC3E-C5A0-4801-876A-B923DD3C7BC1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C6CA-04D4-41E7-BFCB-6252AFBF3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5040-C964-4EA8-96A8-594169A2BFFD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D1CB6-EE2F-4F0B-A0A2-2C5E27BAF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FDF05-0DFC-46FA-B374-D0D276B881A7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4D3E-3F4C-4692-BD15-588AFDB1D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7D32-4F19-40E8-9426-DB3BC9B110E6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01B3-624C-48EB-B256-60A429135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F841-4E46-46A5-93A0-A9C7CD19E04E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6FC2-0779-4B5A-ABB1-ED0D1AC06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973C-4A1B-4755-B3CE-01E04357CDA7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87B9-0ED7-4CAB-962A-4EB50D541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6855-F3F8-43F4-81DD-3CDA00665C09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4F1E-4210-4732-A344-7E6137A23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47A8-955B-4C4C-986B-8983F1E24065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9CAF-AF20-4362-8911-63C4A7DAC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2D37-1024-4585-A563-FCE555A54AF2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BDD7-3714-4A8F-9A3C-79918DD1B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738B-13B2-47AC-90D4-BA215C8B845F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C66C-3B60-4989-B6E8-827C915CA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96EC-CFC2-4432-AD0B-2EBCC5C7DCD2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23CA-5110-43C3-8C12-C10C145A2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9BDE15-058A-4D61-8B25-5AD2B3573068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50EBE1-AD0B-4EDD-B105-1DA036C5E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 descr="planets_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7025"/>
            <a:ext cx="835342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Появление и развитие жизни на земле</a:t>
            </a:r>
            <a:endParaRPr lang="ru-RU" dirty="0"/>
          </a:p>
        </p:txBody>
      </p:sp>
      <p:pic>
        <p:nvPicPr>
          <p:cNvPr id="14338" name="Содержимое 3" descr="земл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49413"/>
            <a:ext cx="6913563" cy="4732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морская местност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50363" cy="6858000"/>
          </a:xfrm>
        </p:spPr>
      </p:pic>
      <p:pic>
        <p:nvPicPr>
          <p:cNvPr id="5" name="Рисунок 4" descr="бакт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актер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933825"/>
            <a:ext cx="360045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актери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235075"/>
            <a:ext cx="54864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7" descr="море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Рисунок 9" descr="медуза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едуза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7275" y="350838"/>
            <a:ext cx="24495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медуза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429000"/>
            <a:ext cx="275748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едуза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500438"/>
            <a:ext cx="32416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медуза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1412875"/>
            <a:ext cx="492918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коралл мор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растен мор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492375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ст мор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492375"/>
            <a:ext cx="398621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возн жизн 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панцырн рыб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60350"/>
            <a:ext cx="33877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анцыр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4813"/>
            <a:ext cx="2979738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4" descr="пещер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0988" cy="6858000"/>
          </a:xfrm>
        </p:spPr>
      </p:pic>
      <p:pic>
        <p:nvPicPr>
          <p:cNvPr id="6" name="Рисунок 5" descr="древ раст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149725"/>
            <a:ext cx="33305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рев рас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04813"/>
            <a:ext cx="3041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рев раст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2276475"/>
            <a:ext cx="498633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диноз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08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Тема Office</vt:lpstr>
      <vt:lpstr>Слайд 1</vt:lpstr>
      <vt:lpstr>Появление и развитие жизни на земле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XP_SP3</dc:creator>
  <cp:lastModifiedBy>наташа</cp:lastModifiedBy>
  <cp:revision>9</cp:revision>
  <dcterms:created xsi:type="dcterms:W3CDTF">2011-01-13T17:59:30Z</dcterms:created>
  <dcterms:modified xsi:type="dcterms:W3CDTF">2012-02-21T19:33:25Z</dcterms:modified>
</cp:coreProperties>
</file>