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A3A568-0BBA-4ACD-BC29-DA2C2CEB6E78}" type="doc">
      <dgm:prSet loTypeId="urn:microsoft.com/office/officeart/2005/8/layout/hierarchy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FECEF9D3-D755-4B6A-8523-3C7C999F2134}">
      <dgm:prSet phldrT="[Текст]" custT="1"/>
      <dgm:spPr/>
      <dgm:t>
        <a:bodyPr/>
        <a:lstStyle/>
        <a:p>
          <a:r>
            <a:rPr lang="ru-RU" sz="2400" dirty="0" smtClean="0"/>
            <a:t>Становление человека</a:t>
          </a:r>
          <a:endParaRPr lang="ru-RU" sz="2400" dirty="0"/>
        </a:p>
      </dgm:t>
    </dgm:pt>
    <dgm:pt modelId="{E4546279-7D06-4A07-BCFA-AF65F57D305C}" type="parTrans" cxnId="{4D9928F9-25AD-4FD6-BAFB-DAD8687F42D1}">
      <dgm:prSet/>
      <dgm:spPr/>
      <dgm:t>
        <a:bodyPr/>
        <a:lstStyle/>
        <a:p>
          <a:endParaRPr lang="ru-RU"/>
        </a:p>
      </dgm:t>
    </dgm:pt>
    <dgm:pt modelId="{844A1FC2-2288-46E9-9810-1683AF6EA651}" type="sibTrans" cxnId="{4D9928F9-25AD-4FD6-BAFB-DAD8687F42D1}">
      <dgm:prSet/>
      <dgm:spPr/>
      <dgm:t>
        <a:bodyPr/>
        <a:lstStyle/>
        <a:p>
          <a:endParaRPr lang="ru-RU"/>
        </a:p>
      </dgm:t>
    </dgm:pt>
    <dgm:pt modelId="{FB74542B-846F-44FD-A0C2-CF1E6AA163DD}">
      <dgm:prSet phldrT="[Текст]" custT="1"/>
      <dgm:spPr/>
      <dgm:t>
        <a:bodyPr/>
        <a:lstStyle/>
        <a:p>
          <a:r>
            <a:rPr lang="ru-RU" sz="2400" dirty="0" smtClean="0"/>
            <a:t>Умеренный пояс</a:t>
          </a:r>
          <a:endParaRPr lang="ru-RU" sz="2400" dirty="0"/>
        </a:p>
      </dgm:t>
    </dgm:pt>
    <dgm:pt modelId="{B26350CB-7828-4D43-BE25-D6786BB8B48E}" type="parTrans" cxnId="{21E3F382-3A2F-485A-B3BD-CC3B1FE8E3C1}">
      <dgm:prSet/>
      <dgm:spPr/>
      <dgm:t>
        <a:bodyPr/>
        <a:lstStyle/>
        <a:p>
          <a:endParaRPr lang="ru-RU"/>
        </a:p>
      </dgm:t>
    </dgm:pt>
    <dgm:pt modelId="{C0C2B25B-4595-4BB2-AEA6-F849FBA22FEF}" type="sibTrans" cxnId="{21E3F382-3A2F-485A-B3BD-CC3B1FE8E3C1}">
      <dgm:prSet/>
      <dgm:spPr/>
      <dgm:t>
        <a:bodyPr/>
        <a:lstStyle/>
        <a:p>
          <a:endParaRPr lang="ru-RU"/>
        </a:p>
      </dgm:t>
    </dgm:pt>
    <dgm:pt modelId="{DC0C188B-A712-45AA-B25C-B5F9AB785D8E}">
      <dgm:prSet phldrT="[Текст]" custT="1"/>
      <dgm:spPr/>
      <dgm:t>
        <a:bodyPr/>
        <a:lstStyle/>
        <a:p>
          <a:r>
            <a:rPr lang="ru-RU" sz="2400" dirty="0" smtClean="0"/>
            <a:t>одежда</a:t>
          </a:r>
          <a:endParaRPr lang="ru-RU" sz="2400" dirty="0"/>
        </a:p>
      </dgm:t>
    </dgm:pt>
    <dgm:pt modelId="{38DED2FC-80C9-4099-9006-7ADA379F3B3B}" type="parTrans" cxnId="{65E2528B-3C9F-41A4-B0AC-CE980971161E}">
      <dgm:prSet/>
      <dgm:spPr/>
      <dgm:t>
        <a:bodyPr/>
        <a:lstStyle/>
        <a:p>
          <a:endParaRPr lang="ru-RU"/>
        </a:p>
      </dgm:t>
    </dgm:pt>
    <dgm:pt modelId="{8851FC9E-5167-4D15-9C44-F92003915599}" type="sibTrans" cxnId="{65E2528B-3C9F-41A4-B0AC-CE980971161E}">
      <dgm:prSet/>
      <dgm:spPr/>
      <dgm:t>
        <a:bodyPr/>
        <a:lstStyle/>
        <a:p>
          <a:endParaRPr lang="ru-RU"/>
        </a:p>
      </dgm:t>
    </dgm:pt>
    <dgm:pt modelId="{47A0B86A-2717-4032-BB3D-982AB876670E}">
      <dgm:prSet phldrT="[Текст]" custT="1"/>
      <dgm:spPr/>
      <dgm:t>
        <a:bodyPr/>
        <a:lstStyle/>
        <a:p>
          <a:r>
            <a:rPr lang="ru-RU" sz="2400" dirty="0" smtClean="0"/>
            <a:t>Человек-охотник ест мясо</a:t>
          </a:r>
          <a:endParaRPr lang="ru-RU" sz="2400" dirty="0"/>
        </a:p>
      </dgm:t>
    </dgm:pt>
    <dgm:pt modelId="{5DE41CC3-4C91-4DC3-BBDC-764FE4975F89}" type="parTrans" cxnId="{697CA030-5F90-4976-B9F9-2CD2D85B9205}">
      <dgm:prSet/>
      <dgm:spPr/>
      <dgm:t>
        <a:bodyPr/>
        <a:lstStyle/>
        <a:p>
          <a:endParaRPr lang="ru-RU"/>
        </a:p>
      </dgm:t>
    </dgm:pt>
    <dgm:pt modelId="{78372E78-8CAD-4F41-A261-E962D86180E4}" type="sibTrans" cxnId="{697CA030-5F90-4976-B9F9-2CD2D85B9205}">
      <dgm:prSet/>
      <dgm:spPr/>
      <dgm:t>
        <a:bodyPr/>
        <a:lstStyle/>
        <a:p>
          <a:endParaRPr lang="ru-RU"/>
        </a:p>
      </dgm:t>
    </dgm:pt>
    <dgm:pt modelId="{B4B57A44-515F-4BB0-B8BF-A45D953942B8}">
      <dgm:prSet phldrT="[Текст]" custT="1"/>
      <dgm:spPr/>
      <dgm:t>
        <a:bodyPr/>
        <a:lstStyle/>
        <a:p>
          <a:r>
            <a:rPr lang="ru-RU" sz="2400" dirty="0" smtClean="0"/>
            <a:t>Жаркий пояс</a:t>
          </a:r>
          <a:endParaRPr lang="ru-RU" sz="2400" dirty="0"/>
        </a:p>
      </dgm:t>
    </dgm:pt>
    <dgm:pt modelId="{7FA5A87B-46E5-4BCA-8BAF-7FEAF7A1FA42}" type="parTrans" cxnId="{732700CB-913B-4590-90BF-F5878B3C0E3E}">
      <dgm:prSet/>
      <dgm:spPr/>
      <dgm:t>
        <a:bodyPr/>
        <a:lstStyle/>
        <a:p>
          <a:endParaRPr lang="ru-RU"/>
        </a:p>
      </dgm:t>
    </dgm:pt>
    <dgm:pt modelId="{8CD5E867-BD9B-40E0-B2D9-7637AA2B9A26}" type="sibTrans" cxnId="{732700CB-913B-4590-90BF-F5878B3C0E3E}">
      <dgm:prSet/>
      <dgm:spPr/>
      <dgm:t>
        <a:bodyPr/>
        <a:lstStyle/>
        <a:p>
          <a:endParaRPr lang="ru-RU"/>
        </a:p>
      </dgm:t>
    </dgm:pt>
    <dgm:pt modelId="{78B4549D-E326-48D9-A33D-FEE174D25913}">
      <dgm:prSet phldrT="[Текст]" custT="1"/>
      <dgm:spPr/>
      <dgm:t>
        <a:bodyPr/>
        <a:lstStyle/>
        <a:p>
          <a:r>
            <a:rPr lang="ru-RU" sz="2400" dirty="0" smtClean="0"/>
            <a:t>Древние люди - растительноядные</a:t>
          </a:r>
          <a:endParaRPr lang="ru-RU" sz="2400" dirty="0"/>
        </a:p>
      </dgm:t>
    </dgm:pt>
    <dgm:pt modelId="{FB774C26-28DC-4D63-96B7-52552FA458ED}" type="parTrans" cxnId="{386D3DE9-AA8C-4BC4-A6CA-38789210E0DC}">
      <dgm:prSet/>
      <dgm:spPr/>
      <dgm:t>
        <a:bodyPr/>
        <a:lstStyle/>
        <a:p>
          <a:endParaRPr lang="ru-RU"/>
        </a:p>
      </dgm:t>
    </dgm:pt>
    <dgm:pt modelId="{23501D30-DEF7-433E-9176-E21EB86058C0}" type="sibTrans" cxnId="{386D3DE9-AA8C-4BC4-A6CA-38789210E0DC}">
      <dgm:prSet/>
      <dgm:spPr/>
      <dgm:t>
        <a:bodyPr/>
        <a:lstStyle/>
        <a:p>
          <a:endParaRPr lang="ru-RU"/>
        </a:p>
      </dgm:t>
    </dgm:pt>
    <dgm:pt modelId="{BD52C175-90FF-4E20-9492-D4383300B90C}">
      <dgm:prSet custT="1"/>
      <dgm:spPr/>
      <dgm:t>
        <a:bodyPr/>
        <a:lstStyle/>
        <a:p>
          <a:r>
            <a:rPr lang="ru-RU" sz="2400" dirty="0" smtClean="0"/>
            <a:t>Человек готовит орудия для охоты  и обработки мяса</a:t>
          </a:r>
          <a:r>
            <a:rPr lang="ru-RU" sz="1600" dirty="0" smtClean="0"/>
            <a:t>.</a:t>
          </a:r>
          <a:endParaRPr lang="ru-RU" sz="1600" dirty="0"/>
        </a:p>
      </dgm:t>
    </dgm:pt>
    <dgm:pt modelId="{DFCF0F83-0087-43FA-A484-461D7CCF10EB}" type="parTrans" cxnId="{041BB386-9BC7-46DF-BA1D-4546F9B09B88}">
      <dgm:prSet/>
      <dgm:spPr/>
    </dgm:pt>
    <dgm:pt modelId="{AF83E4D1-96D6-498C-A4E1-424267D2EF38}" type="sibTrans" cxnId="{041BB386-9BC7-46DF-BA1D-4546F9B09B88}">
      <dgm:prSet/>
      <dgm:spPr/>
    </dgm:pt>
    <dgm:pt modelId="{277CF991-1C2E-48AA-87DA-37ED00961B0A}" type="pres">
      <dgm:prSet presAssocID="{59A3A568-0BBA-4ACD-BC29-DA2C2CEB6E7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7ECF01-C5FF-4166-8716-DFE2ADAC6161}" type="pres">
      <dgm:prSet presAssocID="{FECEF9D3-D755-4B6A-8523-3C7C999F2134}" presName="hierRoot1" presStyleCnt="0"/>
      <dgm:spPr/>
    </dgm:pt>
    <dgm:pt modelId="{040B4742-F20B-4DD3-87FF-9DFBE24BA279}" type="pres">
      <dgm:prSet presAssocID="{FECEF9D3-D755-4B6A-8523-3C7C999F2134}" presName="composite" presStyleCnt="0"/>
      <dgm:spPr/>
    </dgm:pt>
    <dgm:pt modelId="{67C49785-E9F0-48DF-ABA8-917CCD140746}" type="pres">
      <dgm:prSet presAssocID="{FECEF9D3-D755-4B6A-8523-3C7C999F2134}" presName="background" presStyleLbl="node0" presStyleIdx="0" presStyleCnt="1"/>
      <dgm:spPr/>
    </dgm:pt>
    <dgm:pt modelId="{134B266C-7FB0-49F9-AAE7-01081145B03E}" type="pres">
      <dgm:prSet presAssocID="{FECEF9D3-D755-4B6A-8523-3C7C999F2134}" presName="text" presStyleLbl="fgAcc0" presStyleIdx="0" presStyleCnt="1" custScaleX="1513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94B207-67F4-48E3-B81E-4F8564E92CB0}" type="pres">
      <dgm:prSet presAssocID="{FECEF9D3-D755-4B6A-8523-3C7C999F2134}" presName="hierChild2" presStyleCnt="0"/>
      <dgm:spPr/>
    </dgm:pt>
    <dgm:pt modelId="{6FCDC50E-C928-445B-ACF5-92D635B69075}" type="pres">
      <dgm:prSet presAssocID="{B26350CB-7828-4D43-BE25-D6786BB8B48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2162413-4125-44D7-9511-1B3FD14CF232}" type="pres">
      <dgm:prSet presAssocID="{FB74542B-846F-44FD-A0C2-CF1E6AA163DD}" presName="hierRoot2" presStyleCnt="0"/>
      <dgm:spPr/>
    </dgm:pt>
    <dgm:pt modelId="{398E6B73-AF45-42E9-B2BC-D624BAB62827}" type="pres">
      <dgm:prSet presAssocID="{FB74542B-846F-44FD-A0C2-CF1E6AA163DD}" presName="composite2" presStyleCnt="0"/>
      <dgm:spPr/>
    </dgm:pt>
    <dgm:pt modelId="{57918D1D-0EEF-42AF-9CAA-84B04CEDBEF6}" type="pres">
      <dgm:prSet presAssocID="{FB74542B-846F-44FD-A0C2-CF1E6AA163DD}" presName="background2" presStyleLbl="node2" presStyleIdx="0" presStyleCnt="2"/>
      <dgm:spPr/>
    </dgm:pt>
    <dgm:pt modelId="{2F240C5B-93DA-4309-B947-B898AEA88886}" type="pres">
      <dgm:prSet presAssocID="{FB74542B-846F-44FD-A0C2-CF1E6AA163DD}" presName="text2" presStyleLbl="fgAcc2" presStyleIdx="0" presStyleCnt="2" custScaleX="1312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4E2B60-6C09-423A-BC68-0170380E543D}" type="pres">
      <dgm:prSet presAssocID="{FB74542B-846F-44FD-A0C2-CF1E6AA163DD}" presName="hierChild3" presStyleCnt="0"/>
      <dgm:spPr/>
    </dgm:pt>
    <dgm:pt modelId="{66F1BFBD-15ED-49D0-A4DE-F6C99B63C62F}" type="pres">
      <dgm:prSet presAssocID="{38DED2FC-80C9-4099-9006-7ADA379F3B3B}" presName="Name17" presStyleLbl="parChTrans1D3" presStyleIdx="0" presStyleCnt="3"/>
      <dgm:spPr/>
      <dgm:t>
        <a:bodyPr/>
        <a:lstStyle/>
        <a:p>
          <a:endParaRPr lang="ru-RU"/>
        </a:p>
      </dgm:t>
    </dgm:pt>
    <dgm:pt modelId="{7ED8F34C-9C5E-4658-93BF-35BA58E6D970}" type="pres">
      <dgm:prSet presAssocID="{DC0C188B-A712-45AA-B25C-B5F9AB785D8E}" presName="hierRoot3" presStyleCnt="0"/>
      <dgm:spPr/>
    </dgm:pt>
    <dgm:pt modelId="{7F80AA96-BC7E-4E33-B0BC-6F340D1A5C2C}" type="pres">
      <dgm:prSet presAssocID="{DC0C188B-A712-45AA-B25C-B5F9AB785D8E}" presName="composite3" presStyleCnt="0"/>
      <dgm:spPr/>
    </dgm:pt>
    <dgm:pt modelId="{6627DF32-9E18-4E55-9D8D-5E1EAA0D4652}" type="pres">
      <dgm:prSet presAssocID="{DC0C188B-A712-45AA-B25C-B5F9AB785D8E}" presName="background3" presStyleLbl="node3" presStyleIdx="0" presStyleCnt="3"/>
      <dgm:spPr/>
    </dgm:pt>
    <dgm:pt modelId="{73112B6D-F8EC-417B-828C-468D89F48D01}" type="pres">
      <dgm:prSet presAssocID="{DC0C188B-A712-45AA-B25C-B5F9AB785D8E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F05BF2-7671-4E98-B265-273498991BD5}" type="pres">
      <dgm:prSet presAssocID="{DC0C188B-A712-45AA-B25C-B5F9AB785D8E}" presName="hierChild4" presStyleCnt="0"/>
      <dgm:spPr/>
    </dgm:pt>
    <dgm:pt modelId="{A9FC7B85-8346-4D5A-B0B1-23F110C1EFFF}" type="pres">
      <dgm:prSet presAssocID="{5DE41CC3-4C91-4DC3-BBDC-764FE4975F89}" presName="Name17" presStyleLbl="parChTrans1D3" presStyleIdx="1" presStyleCnt="3"/>
      <dgm:spPr/>
      <dgm:t>
        <a:bodyPr/>
        <a:lstStyle/>
        <a:p>
          <a:endParaRPr lang="ru-RU"/>
        </a:p>
      </dgm:t>
    </dgm:pt>
    <dgm:pt modelId="{F96189DF-A62C-4112-BF4C-B77C81CF5275}" type="pres">
      <dgm:prSet presAssocID="{47A0B86A-2717-4032-BB3D-982AB876670E}" presName="hierRoot3" presStyleCnt="0"/>
      <dgm:spPr/>
    </dgm:pt>
    <dgm:pt modelId="{E59A19A3-3296-4615-8643-36156413253B}" type="pres">
      <dgm:prSet presAssocID="{47A0B86A-2717-4032-BB3D-982AB876670E}" presName="composite3" presStyleCnt="0"/>
      <dgm:spPr/>
    </dgm:pt>
    <dgm:pt modelId="{7124872E-F9E8-406B-8569-E580A99EEBB0}" type="pres">
      <dgm:prSet presAssocID="{47A0B86A-2717-4032-BB3D-982AB876670E}" presName="background3" presStyleLbl="node3" presStyleIdx="1" presStyleCnt="3"/>
      <dgm:spPr/>
    </dgm:pt>
    <dgm:pt modelId="{EEA5A7EE-663A-4BCE-9107-795DF624E204}" type="pres">
      <dgm:prSet presAssocID="{47A0B86A-2717-4032-BB3D-982AB876670E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EB642E-E634-42A8-9594-D07EA54FF980}" type="pres">
      <dgm:prSet presAssocID="{47A0B86A-2717-4032-BB3D-982AB876670E}" presName="hierChild4" presStyleCnt="0"/>
      <dgm:spPr/>
    </dgm:pt>
    <dgm:pt modelId="{0DAB9F30-334F-4F97-B2A6-9AD9C0348CBD}" type="pres">
      <dgm:prSet presAssocID="{DFCF0F83-0087-43FA-A484-461D7CCF10EB}" presName="Name23" presStyleLbl="parChTrans1D4" presStyleIdx="0" presStyleCnt="1"/>
      <dgm:spPr/>
    </dgm:pt>
    <dgm:pt modelId="{01DCDED1-DECE-49CB-9186-A53AE8066417}" type="pres">
      <dgm:prSet presAssocID="{BD52C175-90FF-4E20-9492-D4383300B90C}" presName="hierRoot4" presStyleCnt="0"/>
      <dgm:spPr/>
    </dgm:pt>
    <dgm:pt modelId="{A6260FAA-FF9D-4B89-A970-3D8D6F48F786}" type="pres">
      <dgm:prSet presAssocID="{BD52C175-90FF-4E20-9492-D4383300B90C}" presName="composite4" presStyleCnt="0"/>
      <dgm:spPr/>
    </dgm:pt>
    <dgm:pt modelId="{405BAE73-62F3-4EA7-8163-FB8DC9AE71E6}" type="pres">
      <dgm:prSet presAssocID="{BD52C175-90FF-4E20-9492-D4383300B90C}" presName="background4" presStyleLbl="node4" presStyleIdx="0" presStyleCnt="1"/>
      <dgm:spPr/>
    </dgm:pt>
    <dgm:pt modelId="{87472146-2FD3-4C19-A739-C0A9D084C5B3}" type="pres">
      <dgm:prSet presAssocID="{BD52C175-90FF-4E20-9492-D4383300B90C}" presName="text4" presStyleLbl="fgAcc4" presStyleIdx="0" presStyleCnt="1" custScaleX="220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B67BF4-8DC7-4956-BB58-0AFBF831CAA6}" type="pres">
      <dgm:prSet presAssocID="{BD52C175-90FF-4E20-9492-D4383300B90C}" presName="hierChild5" presStyleCnt="0"/>
      <dgm:spPr/>
    </dgm:pt>
    <dgm:pt modelId="{9DCCECB6-638D-402B-898C-84D8E42662E2}" type="pres">
      <dgm:prSet presAssocID="{7FA5A87B-46E5-4BCA-8BAF-7FEAF7A1FA4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F4CA6A3-B5E8-4A57-88B9-674B0059E302}" type="pres">
      <dgm:prSet presAssocID="{B4B57A44-515F-4BB0-B8BF-A45D953942B8}" presName="hierRoot2" presStyleCnt="0"/>
      <dgm:spPr/>
    </dgm:pt>
    <dgm:pt modelId="{76826A7B-89A2-4C5B-9AF2-55040423C872}" type="pres">
      <dgm:prSet presAssocID="{B4B57A44-515F-4BB0-B8BF-A45D953942B8}" presName="composite2" presStyleCnt="0"/>
      <dgm:spPr/>
    </dgm:pt>
    <dgm:pt modelId="{1817AB3D-CE9C-4542-96CF-8C54D2ADE58F}" type="pres">
      <dgm:prSet presAssocID="{B4B57A44-515F-4BB0-B8BF-A45D953942B8}" presName="background2" presStyleLbl="node2" presStyleIdx="1" presStyleCnt="2"/>
      <dgm:spPr/>
    </dgm:pt>
    <dgm:pt modelId="{42935694-ED8C-4B29-A60A-3D516EEB7997}" type="pres">
      <dgm:prSet presAssocID="{B4B57A44-515F-4BB0-B8BF-A45D953942B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64961C-D683-486E-8EE8-D79D0F5D8676}" type="pres">
      <dgm:prSet presAssocID="{B4B57A44-515F-4BB0-B8BF-A45D953942B8}" presName="hierChild3" presStyleCnt="0"/>
      <dgm:spPr/>
    </dgm:pt>
    <dgm:pt modelId="{C4EDBEEE-91D2-4835-A0ED-D4B811D9E3E4}" type="pres">
      <dgm:prSet presAssocID="{FB774C26-28DC-4D63-96B7-52552FA458ED}" presName="Name17" presStyleLbl="parChTrans1D3" presStyleIdx="2" presStyleCnt="3"/>
      <dgm:spPr/>
      <dgm:t>
        <a:bodyPr/>
        <a:lstStyle/>
        <a:p>
          <a:endParaRPr lang="ru-RU"/>
        </a:p>
      </dgm:t>
    </dgm:pt>
    <dgm:pt modelId="{1FDCF658-90A3-4AD7-A3AA-3CF703864600}" type="pres">
      <dgm:prSet presAssocID="{78B4549D-E326-48D9-A33D-FEE174D25913}" presName="hierRoot3" presStyleCnt="0"/>
      <dgm:spPr/>
    </dgm:pt>
    <dgm:pt modelId="{6D180AE1-69F5-4C1D-B3FD-244027EBA4EF}" type="pres">
      <dgm:prSet presAssocID="{78B4549D-E326-48D9-A33D-FEE174D25913}" presName="composite3" presStyleCnt="0"/>
      <dgm:spPr/>
    </dgm:pt>
    <dgm:pt modelId="{7DC1637E-1060-4CC8-8C51-1E18E701334B}" type="pres">
      <dgm:prSet presAssocID="{78B4549D-E326-48D9-A33D-FEE174D25913}" presName="background3" presStyleLbl="node3" presStyleIdx="2" presStyleCnt="3"/>
      <dgm:spPr/>
    </dgm:pt>
    <dgm:pt modelId="{860CB06E-307F-481E-9E4F-298145951AD8}" type="pres">
      <dgm:prSet presAssocID="{78B4549D-E326-48D9-A33D-FEE174D25913}" presName="text3" presStyleLbl="fgAcc3" presStyleIdx="2" presStyleCnt="3" custScaleY="1857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598ECD-9F15-43D8-9BB0-B44E844E1EA5}" type="pres">
      <dgm:prSet presAssocID="{78B4549D-E326-48D9-A33D-FEE174D25913}" presName="hierChild4" presStyleCnt="0"/>
      <dgm:spPr/>
    </dgm:pt>
  </dgm:ptLst>
  <dgm:cxnLst>
    <dgm:cxn modelId="{E50984DB-9567-4F93-A397-19BAFB23C9D3}" type="presOf" srcId="{B4B57A44-515F-4BB0-B8BF-A45D953942B8}" destId="{42935694-ED8C-4B29-A60A-3D516EEB7997}" srcOrd="0" destOrd="0" presId="urn:microsoft.com/office/officeart/2005/8/layout/hierarchy1"/>
    <dgm:cxn modelId="{697CA030-5F90-4976-B9F9-2CD2D85B9205}" srcId="{FB74542B-846F-44FD-A0C2-CF1E6AA163DD}" destId="{47A0B86A-2717-4032-BB3D-982AB876670E}" srcOrd="1" destOrd="0" parTransId="{5DE41CC3-4C91-4DC3-BBDC-764FE4975F89}" sibTransId="{78372E78-8CAD-4F41-A261-E962D86180E4}"/>
    <dgm:cxn modelId="{79DD7217-A87D-4257-BEFD-28B447A2333F}" type="presOf" srcId="{DFCF0F83-0087-43FA-A484-461D7CCF10EB}" destId="{0DAB9F30-334F-4F97-B2A6-9AD9C0348CBD}" srcOrd="0" destOrd="0" presId="urn:microsoft.com/office/officeart/2005/8/layout/hierarchy1"/>
    <dgm:cxn modelId="{8747126F-04F1-4D75-9CE6-28749B30FC9E}" type="presOf" srcId="{5DE41CC3-4C91-4DC3-BBDC-764FE4975F89}" destId="{A9FC7B85-8346-4D5A-B0B1-23F110C1EFFF}" srcOrd="0" destOrd="0" presId="urn:microsoft.com/office/officeart/2005/8/layout/hierarchy1"/>
    <dgm:cxn modelId="{4D9928F9-25AD-4FD6-BAFB-DAD8687F42D1}" srcId="{59A3A568-0BBA-4ACD-BC29-DA2C2CEB6E78}" destId="{FECEF9D3-D755-4B6A-8523-3C7C999F2134}" srcOrd="0" destOrd="0" parTransId="{E4546279-7D06-4A07-BCFA-AF65F57D305C}" sibTransId="{844A1FC2-2288-46E9-9810-1683AF6EA651}"/>
    <dgm:cxn modelId="{55ED12A1-A1E1-4D9A-BA91-186E1D70ED99}" type="presOf" srcId="{FB74542B-846F-44FD-A0C2-CF1E6AA163DD}" destId="{2F240C5B-93DA-4309-B947-B898AEA88886}" srcOrd="0" destOrd="0" presId="urn:microsoft.com/office/officeart/2005/8/layout/hierarchy1"/>
    <dgm:cxn modelId="{65E2528B-3C9F-41A4-B0AC-CE980971161E}" srcId="{FB74542B-846F-44FD-A0C2-CF1E6AA163DD}" destId="{DC0C188B-A712-45AA-B25C-B5F9AB785D8E}" srcOrd="0" destOrd="0" parTransId="{38DED2FC-80C9-4099-9006-7ADA379F3B3B}" sibTransId="{8851FC9E-5167-4D15-9C44-F92003915599}"/>
    <dgm:cxn modelId="{3BE8F224-9AEE-4603-A808-32FEE6889F0D}" type="presOf" srcId="{B26350CB-7828-4D43-BE25-D6786BB8B48E}" destId="{6FCDC50E-C928-445B-ACF5-92D635B69075}" srcOrd="0" destOrd="0" presId="urn:microsoft.com/office/officeart/2005/8/layout/hierarchy1"/>
    <dgm:cxn modelId="{732700CB-913B-4590-90BF-F5878B3C0E3E}" srcId="{FECEF9D3-D755-4B6A-8523-3C7C999F2134}" destId="{B4B57A44-515F-4BB0-B8BF-A45D953942B8}" srcOrd="1" destOrd="0" parTransId="{7FA5A87B-46E5-4BCA-8BAF-7FEAF7A1FA42}" sibTransId="{8CD5E867-BD9B-40E0-B2D9-7637AA2B9A26}"/>
    <dgm:cxn modelId="{0A754AD8-EA29-4EED-9081-3BB1D1EB3D34}" type="presOf" srcId="{DC0C188B-A712-45AA-B25C-B5F9AB785D8E}" destId="{73112B6D-F8EC-417B-828C-468D89F48D01}" srcOrd="0" destOrd="0" presId="urn:microsoft.com/office/officeart/2005/8/layout/hierarchy1"/>
    <dgm:cxn modelId="{041BB386-9BC7-46DF-BA1D-4546F9B09B88}" srcId="{47A0B86A-2717-4032-BB3D-982AB876670E}" destId="{BD52C175-90FF-4E20-9492-D4383300B90C}" srcOrd="0" destOrd="0" parTransId="{DFCF0F83-0087-43FA-A484-461D7CCF10EB}" sibTransId="{AF83E4D1-96D6-498C-A4E1-424267D2EF38}"/>
    <dgm:cxn modelId="{7A14F58A-FB85-4D0B-8F37-1EB4D4BB4BEE}" type="presOf" srcId="{FB774C26-28DC-4D63-96B7-52552FA458ED}" destId="{C4EDBEEE-91D2-4835-A0ED-D4B811D9E3E4}" srcOrd="0" destOrd="0" presId="urn:microsoft.com/office/officeart/2005/8/layout/hierarchy1"/>
    <dgm:cxn modelId="{81163F85-5A10-4B8E-AD16-9D58A218A66C}" type="presOf" srcId="{BD52C175-90FF-4E20-9492-D4383300B90C}" destId="{87472146-2FD3-4C19-A739-C0A9D084C5B3}" srcOrd="0" destOrd="0" presId="urn:microsoft.com/office/officeart/2005/8/layout/hierarchy1"/>
    <dgm:cxn modelId="{21E3F382-3A2F-485A-B3BD-CC3B1FE8E3C1}" srcId="{FECEF9D3-D755-4B6A-8523-3C7C999F2134}" destId="{FB74542B-846F-44FD-A0C2-CF1E6AA163DD}" srcOrd="0" destOrd="0" parTransId="{B26350CB-7828-4D43-BE25-D6786BB8B48E}" sibTransId="{C0C2B25B-4595-4BB2-AEA6-F849FBA22FEF}"/>
    <dgm:cxn modelId="{F91EC789-C82B-4B29-8AA0-C1DD7E609D9A}" type="presOf" srcId="{38DED2FC-80C9-4099-9006-7ADA379F3B3B}" destId="{66F1BFBD-15ED-49D0-A4DE-F6C99B63C62F}" srcOrd="0" destOrd="0" presId="urn:microsoft.com/office/officeart/2005/8/layout/hierarchy1"/>
    <dgm:cxn modelId="{98967687-0D7C-44F1-B276-13CAE459C6DF}" type="presOf" srcId="{78B4549D-E326-48D9-A33D-FEE174D25913}" destId="{860CB06E-307F-481E-9E4F-298145951AD8}" srcOrd="0" destOrd="0" presId="urn:microsoft.com/office/officeart/2005/8/layout/hierarchy1"/>
    <dgm:cxn modelId="{B847683B-A921-4F9A-8A90-7E4D8ED74586}" type="presOf" srcId="{7FA5A87B-46E5-4BCA-8BAF-7FEAF7A1FA42}" destId="{9DCCECB6-638D-402B-898C-84D8E42662E2}" srcOrd="0" destOrd="0" presId="urn:microsoft.com/office/officeart/2005/8/layout/hierarchy1"/>
    <dgm:cxn modelId="{386D3DE9-AA8C-4BC4-A6CA-38789210E0DC}" srcId="{B4B57A44-515F-4BB0-B8BF-A45D953942B8}" destId="{78B4549D-E326-48D9-A33D-FEE174D25913}" srcOrd="0" destOrd="0" parTransId="{FB774C26-28DC-4D63-96B7-52552FA458ED}" sibTransId="{23501D30-DEF7-433E-9176-E21EB86058C0}"/>
    <dgm:cxn modelId="{C7A9BCCD-77B5-438D-B1C0-A9181E498126}" type="presOf" srcId="{47A0B86A-2717-4032-BB3D-982AB876670E}" destId="{EEA5A7EE-663A-4BCE-9107-795DF624E204}" srcOrd="0" destOrd="0" presId="urn:microsoft.com/office/officeart/2005/8/layout/hierarchy1"/>
    <dgm:cxn modelId="{7F78E45B-3BD5-41AE-BD62-37BBC060F611}" type="presOf" srcId="{59A3A568-0BBA-4ACD-BC29-DA2C2CEB6E78}" destId="{277CF991-1C2E-48AA-87DA-37ED00961B0A}" srcOrd="0" destOrd="0" presId="urn:microsoft.com/office/officeart/2005/8/layout/hierarchy1"/>
    <dgm:cxn modelId="{5B768771-4370-4E21-B42D-E34AEC3EA11D}" type="presOf" srcId="{FECEF9D3-D755-4B6A-8523-3C7C999F2134}" destId="{134B266C-7FB0-49F9-AAE7-01081145B03E}" srcOrd="0" destOrd="0" presId="urn:microsoft.com/office/officeart/2005/8/layout/hierarchy1"/>
    <dgm:cxn modelId="{F7752976-C37F-4031-8242-6DD8403605BE}" type="presParOf" srcId="{277CF991-1C2E-48AA-87DA-37ED00961B0A}" destId="{557ECF01-C5FF-4166-8716-DFE2ADAC6161}" srcOrd="0" destOrd="0" presId="urn:microsoft.com/office/officeart/2005/8/layout/hierarchy1"/>
    <dgm:cxn modelId="{6FEB8A52-B9C0-4531-9720-838AE8A8C404}" type="presParOf" srcId="{557ECF01-C5FF-4166-8716-DFE2ADAC6161}" destId="{040B4742-F20B-4DD3-87FF-9DFBE24BA279}" srcOrd="0" destOrd="0" presId="urn:microsoft.com/office/officeart/2005/8/layout/hierarchy1"/>
    <dgm:cxn modelId="{A8B9548B-6662-4581-9455-6F4504891B12}" type="presParOf" srcId="{040B4742-F20B-4DD3-87FF-9DFBE24BA279}" destId="{67C49785-E9F0-48DF-ABA8-917CCD140746}" srcOrd="0" destOrd="0" presId="urn:microsoft.com/office/officeart/2005/8/layout/hierarchy1"/>
    <dgm:cxn modelId="{F292666F-EEBE-41DD-BFCA-B9A116D4894C}" type="presParOf" srcId="{040B4742-F20B-4DD3-87FF-9DFBE24BA279}" destId="{134B266C-7FB0-49F9-AAE7-01081145B03E}" srcOrd="1" destOrd="0" presId="urn:microsoft.com/office/officeart/2005/8/layout/hierarchy1"/>
    <dgm:cxn modelId="{176D9158-ADDB-443A-A193-3279D1C4C828}" type="presParOf" srcId="{557ECF01-C5FF-4166-8716-DFE2ADAC6161}" destId="{F694B207-67F4-48E3-B81E-4F8564E92CB0}" srcOrd="1" destOrd="0" presId="urn:microsoft.com/office/officeart/2005/8/layout/hierarchy1"/>
    <dgm:cxn modelId="{8F131FC7-D5AB-41EB-A76C-BAEDF1668448}" type="presParOf" srcId="{F694B207-67F4-48E3-B81E-4F8564E92CB0}" destId="{6FCDC50E-C928-445B-ACF5-92D635B69075}" srcOrd="0" destOrd="0" presId="urn:microsoft.com/office/officeart/2005/8/layout/hierarchy1"/>
    <dgm:cxn modelId="{D0B76C0A-C265-46AB-80D8-1E5D1F592022}" type="presParOf" srcId="{F694B207-67F4-48E3-B81E-4F8564E92CB0}" destId="{D2162413-4125-44D7-9511-1B3FD14CF232}" srcOrd="1" destOrd="0" presId="urn:microsoft.com/office/officeart/2005/8/layout/hierarchy1"/>
    <dgm:cxn modelId="{230F3674-520A-4712-8C9B-763A3C2D75EC}" type="presParOf" srcId="{D2162413-4125-44D7-9511-1B3FD14CF232}" destId="{398E6B73-AF45-42E9-B2BC-D624BAB62827}" srcOrd="0" destOrd="0" presId="urn:microsoft.com/office/officeart/2005/8/layout/hierarchy1"/>
    <dgm:cxn modelId="{E0D46095-B1FE-4A6C-B427-82F6D23F20B4}" type="presParOf" srcId="{398E6B73-AF45-42E9-B2BC-D624BAB62827}" destId="{57918D1D-0EEF-42AF-9CAA-84B04CEDBEF6}" srcOrd="0" destOrd="0" presId="urn:microsoft.com/office/officeart/2005/8/layout/hierarchy1"/>
    <dgm:cxn modelId="{187BFE70-6BC9-4059-BCBB-00424A8A77AE}" type="presParOf" srcId="{398E6B73-AF45-42E9-B2BC-D624BAB62827}" destId="{2F240C5B-93DA-4309-B947-B898AEA88886}" srcOrd="1" destOrd="0" presId="urn:microsoft.com/office/officeart/2005/8/layout/hierarchy1"/>
    <dgm:cxn modelId="{B775DA26-0A85-421F-BE2F-623213072B49}" type="presParOf" srcId="{D2162413-4125-44D7-9511-1B3FD14CF232}" destId="{684E2B60-6C09-423A-BC68-0170380E543D}" srcOrd="1" destOrd="0" presId="urn:microsoft.com/office/officeart/2005/8/layout/hierarchy1"/>
    <dgm:cxn modelId="{D480D69C-B9F9-4FF9-9587-EA016FD24F42}" type="presParOf" srcId="{684E2B60-6C09-423A-BC68-0170380E543D}" destId="{66F1BFBD-15ED-49D0-A4DE-F6C99B63C62F}" srcOrd="0" destOrd="0" presId="urn:microsoft.com/office/officeart/2005/8/layout/hierarchy1"/>
    <dgm:cxn modelId="{325F3FFA-F72C-4159-B36D-BFAE60DC103C}" type="presParOf" srcId="{684E2B60-6C09-423A-BC68-0170380E543D}" destId="{7ED8F34C-9C5E-4658-93BF-35BA58E6D970}" srcOrd="1" destOrd="0" presId="urn:microsoft.com/office/officeart/2005/8/layout/hierarchy1"/>
    <dgm:cxn modelId="{4183202B-52EA-49FF-B5E0-49AB7D17CD8A}" type="presParOf" srcId="{7ED8F34C-9C5E-4658-93BF-35BA58E6D970}" destId="{7F80AA96-BC7E-4E33-B0BC-6F340D1A5C2C}" srcOrd="0" destOrd="0" presId="urn:microsoft.com/office/officeart/2005/8/layout/hierarchy1"/>
    <dgm:cxn modelId="{71851FA7-C270-4015-A4FF-1229EBC0A7A4}" type="presParOf" srcId="{7F80AA96-BC7E-4E33-B0BC-6F340D1A5C2C}" destId="{6627DF32-9E18-4E55-9D8D-5E1EAA0D4652}" srcOrd="0" destOrd="0" presId="urn:microsoft.com/office/officeart/2005/8/layout/hierarchy1"/>
    <dgm:cxn modelId="{CF82084F-139B-4656-A0EF-EDBF74575BB6}" type="presParOf" srcId="{7F80AA96-BC7E-4E33-B0BC-6F340D1A5C2C}" destId="{73112B6D-F8EC-417B-828C-468D89F48D01}" srcOrd="1" destOrd="0" presId="urn:microsoft.com/office/officeart/2005/8/layout/hierarchy1"/>
    <dgm:cxn modelId="{076E255A-939C-4F10-A691-A4DFE7F4985C}" type="presParOf" srcId="{7ED8F34C-9C5E-4658-93BF-35BA58E6D970}" destId="{60F05BF2-7671-4E98-B265-273498991BD5}" srcOrd="1" destOrd="0" presId="urn:microsoft.com/office/officeart/2005/8/layout/hierarchy1"/>
    <dgm:cxn modelId="{BADBB0FD-674F-44BA-A6C1-B549A8772114}" type="presParOf" srcId="{684E2B60-6C09-423A-BC68-0170380E543D}" destId="{A9FC7B85-8346-4D5A-B0B1-23F110C1EFFF}" srcOrd="2" destOrd="0" presId="urn:microsoft.com/office/officeart/2005/8/layout/hierarchy1"/>
    <dgm:cxn modelId="{F622E95F-5408-49C2-87F1-518AA2CD68D1}" type="presParOf" srcId="{684E2B60-6C09-423A-BC68-0170380E543D}" destId="{F96189DF-A62C-4112-BF4C-B77C81CF5275}" srcOrd="3" destOrd="0" presId="urn:microsoft.com/office/officeart/2005/8/layout/hierarchy1"/>
    <dgm:cxn modelId="{1AB51530-EF72-4251-B115-6A5F9A71DF64}" type="presParOf" srcId="{F96189DF-A62C-4112-BF4C-B77C81CF5275}" destId="{E59A19A3-3296-4615-8643-36156413253B}" srcOrd="0" destOrd="0" presId="urn:microsoft.com/office/officeart/2005/8/layout/hierarchy1"/>
    <dgm:cxn modelId="{F8E515ED-47BC-44AE-BCBE-5F98FF4979F8}" type="presParOf" srcId="{E59A19A3-3296-4615-8643-36156413253B}" destId="{7124872E-F9E8-406B-8569-E580A99EEBB0}" srcOrd="0" destOrd="0" presId="urn:microsoft.com/office/officeart/2005/8/layout/hierarchy1"/>
    <dgm:cxn modelId="{EDDAEB43-5282-405D-8095-3EC95DDF820C}" type="presParOf" srcId="{E59A19A3-3296-4615-8643-36156413253B}" destId="{EEA5A7EE-663A-4BCE-9107-795DF624E204}" srcOrd="1" destOrd="0" presId="urn:microsoft.com/office/officeart/2005/8/layout/hierarchy1"/>
    <dgm:cxn modelId="{5A1568FD-E624-4E2B-98E6-91619B8303CD}" type="presParOf" srcId="{F96189DF-A62C-4112-BF4C-B77C81CF5275}" destId="{4CEB642E-E634-42A8-9594-D07EA54FF980}" srcOrd="1" destOrd="0" presId="urn:microsoft.com/office/officeart/2005/8/layout/hierarchy1"/>
    <dgm:cxn modelId="{48A8A180-70F7-4F82-A75F-26DC7C2E4D10}" type="presParOf" srcId="{4CEB642E-E634-42A8-9594-D07EA54FF980}" destId="{0DAB9F30-334F-4F97-B2A6-9AD9C0348CBD}" srcOrd="0" destOrd="0" presId="urn:microsoft.com/office/officeart/2005/8/layout/hierarchy1"/>
    <dgm:cxn modelId="{DB324CB0-F58F-457F-B596-EC94CE2044C1}" type="presParOf" srcId="{4CEB642E-E634-42A8-9594-D07EA54FF980}" destId="{01DCDED1-DECE-49CB-9186-A53AE8066417}" srcOrd="1" destOrd="0" presId="urn:microsoft.com/office/officeart/2005/8/layout/hierarchy1"/>
    <dgm:cxn modelId="{D07D00F7-ABB4-4603-AE68-DFF3E8160798}" type="presParOf" srcId="{01DCDED1-DECE-49CB-9186-A53AE8066417}" destId="{A6260FAA-FF9D-4B89-A970-3D8D6F48F786}" srcOrd="0" destOrd="0" presId="urn:microsoft.com/office/officeart/2005/8/layout/hierarchy1"/>
    <dgm:cxn modelId="{540F439C-9219-4DAF-B964-8CE0E431E250}" type="presParOf" srcId="{A6260FAA-FF9D-4B89-A970-3D8D6F48F786}" destId="{405BAE73-62F3-4EA7-8163-FB8DC9AE71E6}" srcOrd="0" destOrd="0" presId="urn:microsoft.com/office/officeart/2005/8/layout/hierarchy1"/>
    <dgm:cxn modelId="{4B440D65-A459-4CCC-8FA2-7A365AEF62F5}" type="presParOf" srcId="{A6260FAA-FF9D-4B89-A970-3D8D6F48F786}" destId="{87472146-2FD3-4C19-A739-C0A9D084C5B3}" srcOrd="1" destOrd="0" presId="urn:microsoft.com/office/officeart/2005/8/layout/hierarchy1"/>
    <dgm:cxn modelId="{AD2B1620-B075-4433-9AC1-A7EA6189B6BA}" type="presParOf" srcId="{01DCDED1-DECE-49CB-9186-A53AE8066417}" destId="{E6B67BF4-8DC7-4956-BB58-0AFBF831CAA6}" srcOrd="1" destOrd="0" presId="urn:microsoft.com/office/officeart/2005/8/layout/hierarchy1"/>
    <dgm:cxn modelId="{9FF84D6A-4C0E-4835-9085-4E608930A3F6}" type="presParOf" srcId="{F694B207-67F4-48E3-B81E-4F8564E92CB0}" destId="{9DCCECB6-638D-402B-898C-84D8E42662E2}" srcOrd="2" destOrd="0" presId="urn:microsoft.com/office/officeart/2005/8/layout/hierarchy1"/>
    <dgm:cxn modelId="{7E0111E9-EE8D-4867-96A5-018883F18AC7}" type="presParOf" srcId="{F694B207-67F4-48E3-B81E-4F8564E92CB0}" destId="{EF4CA6A3-B5E8-4A57-88B9-674B0059E302}" srcOrd="3" destOrd="0" presId="urn:microsoft.com/office/officeart/2005/8/layout/hierarchy1"/>
    <dgm:cxn modelId="{EACC6908-4F28-4933-8491-AAA3E018E930}" type="presParOf" srcId="{EF4CA6A3-B5E8-4A57-88B9-674B0059E302}" destId="{76826A7B-89A2-4C5B-9AF2-55040423C872}" srcOrd="0" destOrd="0" presId="urn:microsoft.com/office/officeart/2005/8/layout/hierarchy1"/>
    <dgm:cxn modelId="{6F4B8427-A21E-4DC5-BE3E-EC4F5E9730F7}" type="presParOf" srcId="{76826A7B-89A2-4C5B-9AF2-55040423C872}" destId="{1817AB3D-CE9C-4542-96CF-8C54D2ADE58F}" srcOrd="0" destOrd="0" presId="urn:microsoft.com/office/officeart/2005/8/layout/hierarchy1"/>
    <dgm:cxn modelId="{799950E6-E55F-4612-9E53-5E8B23837075}" type="presParOf" srcId="{76826A7B-89A2-4C5B-9AF2-55040423C872}" destId="{42935694-ED8C-4B29-A60A-3D516EEB7997}" srcOrd="1" destOrd="0" presId="urn:microsoft.com/office/officeart/2005/8/layout/hierarchy1"/>
    <dgm:cxn modelId="{23FABBEA-FB7B-4BB9-8A84-A8F9BB1CC339}" type="presParOf" srcId="{EF4CA6A3-B5E8-4A57-88B9-674B0059E302}" destId="{8764961C-D683-486E-8EE8-D79D0F5D8676}" srcOrd="1" destOrd="0" presId="urn:microsoft.com/office/officeart/2005/8/layout/hierarchy1"/>
    <dgm:cxn modelId="{0E00FCEE-6B09-4855-A582-29063F6A060A}" type="presParOf" srcId="{8764961C-D683-486E-8EE8-D79D0F5D8676}" destId="{C4EDBEEE-91D2-4835-A0ED-D4B811D9E3E4}" srcOrd="0" destOrd="0" presId="urn:microsoft.com/office/officeart/2005/8/layout/hierarchy1"/>
    <dgm:cxn modelId="{09CE4422-0705-4C33-902A-F0289A9CDFD7}" type="presParOf" srcId="{8764961C-D683-486E-8EE8-D79D0F5D8676}" destId="{1FDCF658-90A3-4AD7-A3AA-3CF703864600}" srcOrd="1" destOrd="0" presId="urn:microsoft.com/office/officeart/2005/8/layout/hierarchy1"/>
    <dgm:cxn modelId="{5A3BEF42-23D4-4385-AB08-B668DDADCA38}" type="presParOf" srcId="{1FDCF658-90A3-4AD7-A3AA-3CF703864600}" destId="{6D180AE1-69F5-4C1D-B3FD-244027EBA4EF}" srcOrd="0" destOrd="0" presId="urn:microsoft.com/office/officeart/2005/8/layout/hierarchy1"/>
    <dgm:cxn modelId="{59398191-55FF-4B01-B6F0-270DA3FAA1FD}" type="presParOf" srcId="{6D180AE1-69F5-4C1D-B3FD-244027EBA4EF}" destId="{7DC1637E-1060-4CC8-8C51-1E18E701334B}" srcOrd="0" destOrd="0" presId="urn:microsoft.com/office/officeart/2005/8/layout/hierarchy1"/>
    <dgm:cxn modelId="{69760A58-89F6-4101-B237-777A5963810E}" type="presParOf" srcId="{6D180AE1-69F5-4C1D-B3FD-244027EBA4EF}" destId="{860CB06E-307F-481E-9E4F-298145951AD8}" srcOrd="1" destOrd="0" presId="urn:microsoft.com/office/officeart/2005/8/layout/hierarchy1"/>
    <dgm:cxn modelId="{6AFCFD7A-6B46-46F9-ABE3-0EA181C903B0}" type="presParOf" srcId="{1FDCF658-90A3-4AD7-A3AA-3CF703864600}" destId="{60598ECD-9F15-43D8-9BB0-B44E844E1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1010A-5216-49E8-9EF1-E673B1AF601A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B6725-7F3B-4EE9-8E28-C5B5F78C7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D09EA-BD3C-4142-9FE6-052301CF6E3E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B390D-CCF6-40BB-BE8E-C0AFC29C0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85D4B-DCEC-48FD-AC4F-932CC94E342B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958BD-59F8-4E93-AC82-CD7B8AE5B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0240-A7F4-4B1D-A8B3-36206B208E9B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A3B2-43A5-4A3E-A03E-4C8AAD3BC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CA9DD-0EE0-457F-8646-D4F0C34B7B28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11397-CD5C-4316-BA32-628AFA714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9FBDC-268E-4A23-90D6-2A4320F6EC27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0BF0-E62D-4F9C-BB48-774B11D85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49C1E-ED12-41DC-9B82-BE2E35AD084D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F4564-3F33-4CCF-9F62-D2341CDFA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293FF-54C6-467B-98A6-81714A711E9E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B8262-0627-47F7-ACDE-6343258AB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CE8B-3869-42D7-A2E3-B2EAB55DDF6A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4B334-4265-492C-992E-6C7A62851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826EF-5956-4EC7-AD5D-CF98B1E9277B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7A104-D3B7-4228-89DE-1C213E127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AA384-8416-4922-9B8E-819F2D1A960C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AA395-E929-48AD-8749-2ED3AE257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42A11E-4256-4AF6-8FDE-A5DD4151C2E5}" type="datetimeFigureOut">
              <a:rPr lang="ru-RU"/>
              <a:pPr>
                <a:defRPr/>
              </a:pPr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3AA307-77F6-497F-B986-8CACC6F10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285750" y="0"/>
            <a:ext cx="7286625" cy="1470025"/>
          </a:xfrm>
        </p:spPr>
        <p:txBody>
          <a:bodyPr/>
          <a:lstStyle/>
          <a:p>
            <a:r>
              <a:rPr lang="ru-RU" smtClean="0"/>
              <a:t>Жизнь древнего человека.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75" y="1214438"/>
            <a:ext cx="2971800" cy="5214937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Около 3 миллионов лет назад на просторах африканских саванн жили существа, называемые ГУМАНИДАМИ</a:t>
            </a:r>
          </a:p>
        </p:txBody>
      </p:sp>
      <p:pic>
        <p:nvPicPr>
          <p:cNvPr id="13315" name="Рисунок 3" descr="1274439047_6hgvkwzlqeyt7n4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5816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238" cy="229711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dirty="0" smtClean="0"/>
              <a:t>В те времена существовало две разновидности этих предков.  Одни питались растительной пищей,  другие – животной.</a:t>
            </a:r>
            <a:endParaRPr lang="ru-RU" sz="2800" dirty="0"/>
          </a:p>
        </p:txBody>
      </p:sp>
      <p:pic>
        <p:nvPicPr>
          <p:cNvPr id="14338" name="Содержимое 3" descr="i_00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714625"/>
            <a:ext cx="4805363" cy="4143375"/>
          </a:xfrm>
        </p:spPr>
      </p:pic>
      <p:pic>
        <p:nvPicPr>
          <p:cNvPr id="14339" name="Рисунок 4" descr="y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738" y="0"/>
            <a:ext cx="4386262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6072188" y="357188"/>
            <a:ext cx="2728912" cy="5286375"/>
          </a:xfrm>
        </p:spPr>
        <p:txBody>
          <a:bodyPr/>
          <a:lstStyle/>
          <a:p>
            <a:pPr algn="l"/>
            <a:r>
              <a:rPr lang="ru-RU" sz="2800" smtClean="0"/>
              <a:t>Почему люди стали есть мясо?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pic>
        <p:nvPicPr>
          <p:cNvPr id="15362" name="Содержимое 3" descr="i_01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350" y="0"/>
            <a:ext cx="5851525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3238" cy="5868987"/>
          </a:xfrm>
        </p:spPr>
        <p:txBody>
          <a:bodyPr/>
          <a:lstStyle/>
          <a:p>
            <a:pPr algn="l"/>
            <a:r>
              <a:rPr lang="ru-RU" smtClean="0"/>
              <a:t>Что нужно для охоты?</a:t>
            </a:r>
          </a:p>
        </p:txBody>
      </p:sp>
      <p:pic>
        <p:nvPicPr>
          <p:cNvPr id="16386" name="Содержимое 4" descr="100048466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57625" y="0"/>
            <a:ext cx="5286375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5572125" y="274638"/>
            <a:ext cx="3114675" cy="6226175"/>
          </a:xfrm>
        </p:spPr>
        <p:txBody>
          <a:bodyPr/>
          <a:lstStyle/>
          <a:p>
            <a:pPr algn="l"/>
            <a:r>
              <a:rPr lang="ru-RU" sz="3200" smtClean="0"/>
              <a:t>Инструменты для охоты, разделки мяса и обработки шкур</a:t>
            </a:r>
          </a:p>
        </p:txBody>
      </p:sp>
      <p:pic>
        <p:nvPicPr>
          <p:cNvPr id="17410" name="Содержимое 3" descr="topor_b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5449888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786313" y="274638"/>
            <a:ext cx="3900487" cy="2011362"/>
          </a:xfrm>
        </p:spPr>
        <p:txBody>
          <a:bodyPr/>
          <a:lstStyle/>
          <a:p>
            <a:pPr algn="l"/>
            <a:r>
              <a:rPr lang="ru-RU" sz="3200" smtClean="0"/>
              <a:t>Как изменилась жизнь у растительноядного человека и человека-охотника?</a:t>
            </a:r>
          </a:p>
        </p:txBody>
      </p:sp>
      <p:pic>
        <p:nvPicPr>
          <p:cNvPr id="18434" name="Содержимое 3" descr="neanderthal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572000" cy="6005513"/>
          </a:xfrm>
        </p:spPr>
      </p:pic>
      <p:pic>
        <p:nvPicPr>
          <p:cNvPr id="18435" name="Рисунок 4" descr="D9DB82A2-E3AD-42F2-8CE4-9EAE16D41094_mw800_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9013" y="2500313"/>
            <a:ext cx="5614987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-4129088" y="500063"/>
            <a:ext cx="1843088" cy="857250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357166"/>
          <a:ext cx="822960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C49785-E9F0-48DF-ABA8-917CCD140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7C49785-E9F0-48DF-ABA8-917CCD140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7C49785-E9F0-48DF-ABA8-917CCD140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4B266C-7FB0-49F9-AAE7-01081145B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134B266C-7FB0-49F9-AAE7-01081145B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134B266C-7FB0-49F9-AAE7-01081145B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DC50E-C928-445B-ACF5-92D635B69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6FCDC50E-C928-445B-ACF5-92D635B69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6FCDC50E-C928-445B-ACF5-92D635B69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18D1D-0EEF-42AF-9CAA-84B04CEDBE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57918D1D-0EEF-42AF-9CAA-84B04CEDBE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57918D1D-0EEF-42AF-9CAA-84B04CEDBE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240C5B-93DA-4309-B947-B898AEA88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2F240C5B-93DA-4309-B947-B898AEA88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2F240C5B-93DA-4309-B947-B898AEA88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F1BFBD-15ED-49D0-A4DE-F6C99B63C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66F1BFBD-15ED-49D0-A4DE-F6C99B63C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66F1BFBD-15ED-49D0-A4DE-F6C99B63C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27DF32-9E18-4E55-9D8D-5E1EAA0D4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6627DF32-9E18-4E55-9D8D-5E1EAA0D4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6627DF32-9E18-4E55-9D8D-5E1EAA0D4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112B6D-F8EC-417B-828C-468D89F48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73112B6D-F8EC-417B-828C-468D89F48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73112B6D-F8EC-417B-828C-468D89F48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FC7B85-8346-4D5A-B0B1-23F110C1E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A9FC7B85-8346-4D5A-B0B1-23F110C1E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A9FC7B85-8346-4D5A-B0B1-23F110C1E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24872E-F9E8-406B-8569-E580A99EE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7124872E-F9E8-406B-8569-E580A99EE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7124872E-F9E8-406B-8569-E580A99EE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A5A7EE-663A-4BCE-9107-795DF624E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EEA5A7EE-663A-4BCE-9107-795DF624E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EEA5A7EE-663A-4BCE-9107-795DF624E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AB9F30-334F-4F97-B2A6-9AD9C0348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0DAB9F30-334F-4F97-B2A6-9AD9C0348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0DAB9F30-334F-4F97-B2A6-9AD9C0348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5BAE73-62F3-4EA7-8163-FB8DC9AE7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405BAE73-62F3-4EA7-8163-FB8DC9AE7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405BAE73-62F3-4EA7-8163-FB8DC9AE7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472146-2FD3-4C19-A739-C0A9D084C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87472146-2FD3-4C19-A739-C0A9D084C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87472146-2FD3-4C19-A739-C0A9D084C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CCECB6-638D-402B-898C-84D8E4266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9DCCECB6-638D-402B-898C-84D8E4266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9DCCECB6-638D-402B-898C-84D8E4266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17AB3D-CE9C-4542-96CF-8C54D2ADE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1817AB3D-CE9C-4542-96CF-8C54D2ADE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1817AB3D-CE9C-4542-96CF-8C54D2ADE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935694-ED8C-4B29-A60A-3D516EEB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42935694-ED8C-4B29-A60A-3D516EEB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graphicEl>
                                              <a:dgm id="{42935694-ED8C-4B29-A60A-3D516EEB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EDBEEE-91D2-4835-A0ED-D4B811D9E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C4EDBEEE-91D2-4835-A0ED-D4B811D9E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C4EDBEEE-91D2-4835-A0ED-D4B811D9E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C1637E-1060-4CC8-8C51-1E18E7013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7DC1637E-1060-4CC8-8C51-1E18E7013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7DC1637E-1060-4CC8-8C51-1E18E7013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0CB06E-307F-481E-9E4F-298145951A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graphicEl>
                                              <a:dgm id="{860CB06E-307F-481E-9E4F-298145951A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graphicEl>
                                              <a:dgm id="{860CB06E-307F-481E-9E4F-298145951A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55</Words>
  <PresentationFormat>Экран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Arial</vt:lpstr>
      <vt:lpstr>Тема Office</vt:lpstr>
      <vt:lpstr>Жизнь древнего человека.</vt:lpstr>
      <vt:lpstr>В те времена существовало две разновидности этих предков.  Одни питались растительной пищей,  другие – животной.</vt:lpstr>
      <vt:lpstr>Почему люди стали есть мясо?  </vt:lpstr>
      <vt:lpstr>Что нужно для охоты?</vt:lpstr>
      <vt:lpstr>Инструменты для охоты, разделки мяса и обработки шкур</vt:lpstr>
      <vt:lpstr>Как изменилась жизнь у растительноядного человека и человека-охотника?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древнего человека.</dc:title>
  <cp:lastModifiedBy>наташа</cp:lastModifiedBy>
  <cp:revision>11</cp:revision>
  <dcterms:modified xsi:type="dcterms:W3CDTF">2012-02-24T19:27:53Z</dcterms:modified>
</cp:coreProperties>
</file>