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16"/>
  </p:notesMasterIdLst>
  <p:sldIdLst>
    <p:sldId id="256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4937"/>
    <a:srgbClr val="0099FF"/>
    <a:srgbClr val="66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E6AD5-81AA-4736-8E18-0A0B036D2530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0F643-F048-4A12-90AD-1A161293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96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F643-F048-4A12-90AD-1A1612935A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0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EC7E5D-BDA3-480C-A8C7-4E6235049FE9}" type="datetimeFigureOut">
              <a:rPr lang="ru-RU" smtClean="0"/>
              <a:t>03.08.2013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AB8231-9C4F-44A7-B73B-7C28CE30A8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5675" y="1269945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</a:rPr>
              <a:t>Снегурочка. 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</a:rPr>
              <a:t>Сказка с картинками.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Arial Unicode MS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866150"/>
            <a:ext cx="3677394" cy="2706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54975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715000" cy="6191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919743" y="-5417"/>
            <a:ext cx="3249488" cy="6863417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весной лето пришло. Собрались девушки на гулянье в рощу, зовут Снегурочку:</a:t>
            </a:r>
          </a:p>
          <a:p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Идём с нами, Снегурочка, в лес гулять, песни петь, плясать.</a:t>
            </a:r>
          </a:p>
          <a:p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хотелось Снегурочке в лес идти, да старуха её уговорила:</a:t>
            </a:r>
          </a:p>
          <a:p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Пойди, дочка, повеселись с подружками!</a:t>
            </a:r>
          </a:p>
          <a:p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3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1" y="35117"/>
            <a:ext cx="5256584" cy="66583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580112" y="332657"/>
            <a:ext cx="3240360" cy="3477875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Пришли девушки со Снегурочкой в лес. Стали цветы собирать, венки плести, песни петь, хороводы водить. Только одной Снегурочке по-прежнему невесело.</a:t>
            </a:r>
          </a:p>
          <a:p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1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5715000" cy="5981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27018" y="617502"/>
            <a:ext cx="2853952" cy="5170646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как свечерело, набрали они хворосту, разложили костёр и давай друг за дружкой через огонь прыгать. Позади всех и Снегурочка встала.</a:t>
            </a:r>
          </a:p>
          <a:p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Побежала она в свой черёд за подружками.</a:t>
            </a:r>
          </a:p>
          <a:p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8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771"/>
            <a:ext cx="5715000" cy="6381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38528" y="0"/>
            <a:ext cx="2925960" cy="6555641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Прыгнула над огнём и вдруг растаяла, обратилась в белое облачко. Поднялось облачко высоко и пропало в небе. Только и услышали подружки, как позади простонало что-то жалобно: "Ау!" Обернулись они - а Снегурочки нет.</a:t>
            </a: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Стали они кликать её:</a:t>
            </a: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Ау, ау,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Снегурушка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Только эхо им в лесу откликнулось...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7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795130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Жили-были старик со старухой. Жили ладно, дружно. Всё бы хорошо, да одно горе - детей у них не было. 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9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892918" y="786135"/>
            <a:ext cx="3251082" cy="2862322"/>
          </a:xfrm>
          <a:prstGeom prst="rect">
            <a:avLst/>
          </a:prstGeom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rPr>
              <a:t>Вот пришла зима снежная, намело сугробов до пояса, высыпали ребятишки на улицу поиграть, а старик со старухой на них из окна глядят да про своё горе думают.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rPr>
              <a:t>  </a:t>
            </a:r>
          </a:p>
        </p:txBody>
      </p:sp>
      <p:pic>
        <p:nvPicPr>
          <p:cNvPr id="2050" name="Picture 2" descr="Иллюстрация 1 Снегуро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" y="82138"/>
            <a:ext cx="5596349" cy="6541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5922822" y="3648457"/>
            <a:ext cx="3221178" cy="2554545"/>
          </a:xfrm>
          <a:prstGeom prst="rect">
            <a:avLst/>
          </a:prstGeom>
          <a:ln/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А что, старуха, - говорит старик, - давай мы себе из снега дочку сделаем.</a:t>
            </a: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Давай, - говорит старуха.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52536" y="5412291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47" y="116632"/>
            <a:ext cx="4983541" cy="6569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64089" y="116632"/>
            <a:ext cx="3672408" cy="4585871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Надел старик шапку, вышли они на огород и принялись дочку из снега лепить. Скатали они снежный ком, ручки, ножки приладили, сверху снежную голову приставили. Вылепил старик носик, рот, подбородок.</a:t>
            </a:r>
          </a:p>
          <a:p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9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7576" y="764704"/>
            <a:ext cx="3240360" cy="4893647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Глядь - a y Снегурочки губы порозовели, глазки открылись; смотрит она на стариков и улыбается. Потом закивала головкой, зашевелила ручками, ножками, стряхнула с себя снег - и вышла из сугроба живая девочка.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348713" cy="6463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921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12160" y="404664"/>
            <a:ext cx="2915816" cy="5324535"/>
          </a:xfrm>
          <a:prstGeom prst="rect">
            <a:avLst/>
          </a:prstGeom>
          <a:ln/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Обрадовались старики, привели её в избу. Глядят на неё, не налюбуются.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И стала расти у стариков дочка не по дням, а по часам; что ни день, то всё краше становится. Сама беленькая, точно снег, коса русая до пояса, только румянца нет вовсе.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</a:rPr>
              <a:t>  </a:t>
            </a:r>
          </a:p>
        </p:txBody>
      </p:sp>
      <p:pic>
        <p:nvPicPr>
          <p:cNvPr id="3074" name="Picture 2" descr="Иллюстрация 4 Снегур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87594"/>
            <a:ext cx="5489379" cy="67061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7379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9550"/>
            <a:ext cx="5715000" cy="6438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084168" y="692696"/>
            <a:ext cx="2880320" cy="5262979"/>
          </a:xfrm>
          <a:prstGeom prst="rect">
            <a:avLst/>
          </a:prstGeom>
          <a:ln/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Не нарадуются старики на дочку, души в ней не чают. Растёт дочка и умная,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 смышлёная,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 весёлая. Со всеми ласковая,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приветливая.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И работа у Снегурочки в руках спорится, а песню запоёт - заслушаешься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3640469" cy="453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006011" y="92724"/>
            <a:ext cx="5124590" cy="6247864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Прошла зима. Начало пригревать весеннее солнышко. Зазеленела трава на проталинках, запели жаворонки. А Снегурочка вдруг запечалилась.</a:t>
            </a: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 А что с тобой, дочка? - спрашивают старики. Что ты такая невесёлая стала? Иль тебе неможется?</a:t>
            </a: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 Ничего, батюшка, ничего, матушка, я здорова.</a:t>
            </a: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Вот и последний снег растаял, зацвели цветы на лугах, птицы прилетели.</a:t>
            </a: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 Снегурочка день ото дня всё печальнее, всё молчаливее становится. От солнца прячется. Всё бы ей тень да холодок, а ещё лучше - дождичек.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7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895"/>
            <a:ext cx="5328592" cy="64031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436096" y="980728"/>
            <a:ext cx="3563888" cy="4493538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 надвинулась чёрная туча, посыпался крупный град. Обрадовалась Снегурочка граду, точно жемчугу перекатному. А как снова выглянуло солнышко и град растаял, Снегурочка заплакала, да так горько, словно сестра по родному брату.</a:t>
            </a:r>
          </a:p>
          <a:p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572</Words>
  <Application>Microsoft Office PowerPoint</Application>
  <PresentationFormat>Экран (4:3)</PresentationFormat>
  <Paragraphs>49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1_Кутюр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1</cp:lastModifiedBy>
  <cp:revision>18</cp:revision>
  <dcterms:created xsi:type="dcterms:W3CDTF">2012-06-12T11:24:18Z</dcterms:created>
  <dcterms:modified xsi:type="dcterms:W3CDTF">2013-08-03T08:25:35Z</dcterms:modified>
</cp:coreProperties>
</file>