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mama3.png"/>
          <p:cNvPicPr>
            <a:picLocks noChangeAspect="1"/>
          </p:cNvPicPr>
          <p:nvPr/>
        </p:nvPicPr>
        <p:blipFill>
          <a:blip r:embed="rId2" cstate="print"/>
          <a:srcRect t="12816" r="4791"/>
          <a:stretch>
            <a:fillRect/>
          </a:stretch>
        </p:blipFill>
        <p:spPr>
          <a:xfrm>
            <a:off x="204792" y="260648"/>
            <a:ext cx="8737994" cy="6597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162eb606d397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476672"/>
            <a:ext cx="2086792" cy="1656184"/>
          </a:xfrm>
          <a:prstGeom prst="rect">
            <a:avLst/>
          </a:prstGeom>
        </p:spPr>
      </p:pic>
      <p:pic>
        <p:nvPicPr>
          <p:cNvPr id="6" name="Рисунок 5" descr="d6a8357214c7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43808" y="260648"/>
            <a:ext cx="1760488" cy="1882502"/>
          </a:xfrm>
          <a:prstGeom prst="rect">
            <a:avLst/>
          </a:prstGeom>
        </p:spPr>
      </p:pic>
      <p:pic>
        <p:nvPicPr>
          <p:cNvPr id="7" name="Рисунок 6" descr="162eb606d397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476672"/>
            <a:ext cx="2086792" cy="1656184"/>
          </a:xfrm>
          <a:prstGeom prst="rect">
            <a:avLst/>
          </a:prstGeom>
        </p:spPr>
      </p:pic>
      <p:pic>
        <p:nvPicPr>
          <p:cNvPr id="8" name="Рисунок 7" descr="d6a8357214c7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20272" y="260648"/>
            <a:ext cx="1760488" cy="18825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0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6</cp:revision>
  <dcterms:created xsi:type="dcterms:W3CDTF">2013-12-12T09:04:56Z</dcterms:created>
  <dcterms:modified xsi:type="dcterms:W3CDTF">2013-12-16T06:50:58Z</dcterms:modified>
</cp:coreProperties>
</file>